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6" r:id="rId2"/>
    <p:sldId id="279" r:id="rId3"/>
    <p:sldId id="329" r:id="rId4"/>
    <p:sldId id="321" r:id="rId5"/>
    <p:sldId id="284" r:id="rId6"/>
    <p:sldId id="319" r:id="rId7"/>
    <p:sldId id="320" r:id="rId8"/>
    <p:sldId id="331" r:id="rId9"/>
    <p:sldId id="330" r:id="rId10"/>
    <p:sldId id="322" r:id="rId11"/>
    <p:sldId id="323" r:id="rId12"/>
    <p:sldId id="332" r:id="rId13"/>
    <p:sldId id="324" r:id="rId14"/>
    <p:sldId id="325" r:id="rId15"/>
    <p:sldId id="326" r:id="rId16"/>
    <p:sldId id="327" r:id="rId17"/>
    <p:sldId id="318" r:id="rId18"/>
    <p:sldId id="328" r:id="rId19"/>
    <p:sldId id="317" r:id="rId20"/>
    <p:sldId id="314" r:id="rId21"/>
    <p:sldId id="315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7D37A5-34E1-4323-B5AE-BE6987B7F8B8}" type="presOf" srcId="{6F8C5E5B-909C-584E-BE9D-B63CA1BCC2CD}" destId="{EBE2E7EC-298B-9545-82D5-FE7DEF7EE246}" srcOrd="1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E79476B9-E3F5-459B-85AB-6E85F5842320}" type="presOf" srcId="{94C84887-2729-074F-BD1C-28797ADB806C}" destId="{24C348AE-9E0F-6E47-A42B-B738FAB41A49}" srcOrd="0" destOrd="0" presId="urn:microsoft.com/office/officeart/2005/8/layout/radial5"/>
    <dgm:cxn modelId="{3EFFD090-5CD4-4C9B-A171-36AD3846C735}" type="presOf" srcId="{41E74701-FDAA-704F-838E-AD3E6516655B}" destId="{9E5041D0-1AF6-4F41-A296-5B0E78A3B3D2}" srcOrd="1" destOrd="0" presId="urn:microsoft.com/office/officeart/2005/8/layout/radial5"/>
    <dgm:cxn modelId="{9BA8F236-1F51-4E21-B232-C79B53C570FE}" type="presOf" srcId="{1DD5677A-F751-2E49-B6BC-DCF545450E54}" destId="{1A9EB615-F0E8-C646-BC91-63330E7EEC3F}" srcOrd="0" destOrd="0" presId="urn:microsoft.com/office/officeart/2005/8/layout/radial5"/>
    <dgm:cxn modelId="{7ACF23C0-A278-4F12-95CA-5D8A8E0035D6}" type="presOf" srcId="{6AD7ACC1-DA02-D647-BB05-E9008553489B}" destId="{85FC0BFD-8FF9-B14B-A098-ADFADABC3FBC}" srcOrd="0" destOrd="0" presId="urn:microsoft.com/office/officeart/2005/8/layout/radial5"/>
    <dgm:cxn modelId="{0CB95BA0-9B70-469C-96B8-17BC8C5DA711}" type="presOf" srcId="{D3A02A71-C014-DD49-9AB7-414370309CA9}" destId="{E58B3210-AA2A-BF46-99EB-D2C2735424CD}" srcOrd="0" destOrd="0" presId="urn:microsoft.com/office/officeart/2005/8/layout/radial5"/>
    <dgm:cxn modelId="{94499BCB-7B60-42EB-B21D-0AB15656E42B}" type="presOf" srcId="{C4F9CD8F-7DDE-BF47-868D-D2E12ABC6C37}" destId="{34B28FEE-7470-5044-8A72-4F4F66425ECE}" srcOrd="1" destOrd="0" presId="urn:microsoft.com/office/officeart/2005/8/layout/radial5"/>
    <dgm:cxn modelId="{02E62D3C-261F-444A-923F-9D2F05AC3B65}" type="presOf" srcId="{10B3C10C-AA36-D549-BC5C-D2F79B25B25A}" destId="{BDEF9AAE-45AF-814F-A207-FFE4C70A6172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59CE8623-D499-489B-B8CF-0F8F825D6044}" type="presOf" srcId="{4F9B4BCC-894D-7E4B-81A6-AFDA96533BB8}" destId="{4564A4E9-E069-0546-8FA3-81121BF6259B}" srcOrd="0" destOrd="0" presId="urn:microsoft.com/office/officeart/2005/8/layout/radial5"/>
    <dgm:cxn modelId="{58165594-2BF6-4A08-BAA9-D9F8BD991CA8}" type="presOf" srcId="{0A48CA6C-68C4-F448-B13B-9C8034303E84}" destId="{2B969AE8-F2EA-F64F-98F2-0FF18A319AE2}" srcOrd="0" destOrd="0" presId="urn:microsoft.com/office/officeart/2005/8/layout/radial5"/>
    <dgm:cxn modelId="{3136C4F1-88E8-4943-8223-54160174E3D2}" type="presOf" srcId="{BA996EF9-623F-C04A-B95E-894E5AAFA0C3}" destId="{AD45A8B1-9D5A-654B-A2CA-21387B57BAF1}" srcOrd="1" destOrd="0" presId="urn:microsoft.com/office/officeart/2005/8/layout/radial5"/>
    <dgm:cxn modelId="{64AD8A1C-3C18-4321-800B-57127F701BFA}" type="presOf" srcId="{BA996EF9-623F-C04A-B95E-894E5AAFA0C3}" destId="{64309BBE-B08D-214E-AAB1-F4EF7F7F6612}" srcOrd="0" destOrd="0" presId="urn:microsoft.com/office/officeart/2005/8/layout/radial5"/>
    <dgm:cxn modelId="{2EBB8DA7-1DC1-42DA-8114-1E485BE628D8}" type="presOf" srcId="{C4F9CD8F-7DDE-BF47-868D-D2E12ABC6C37}" destId="{69B3A66D-55F0-EF4E-B74C-0A8FDBFFF18B}" srcOrd="0" destOrd="0" presId="urn:microsoft.com/office/officeart/2005/8/layout/radial5"/>
    <dgm:cxn modelId="{B4F9C86D-6F7B-44D5-BE24-FE51EF12C8A0}" type="presOf" srcId="{4F9B4BCC-894D-7E4B-81A6-AFDA96533BB8}" destId="{38547E00-9194-E441-B65A-1EB8E2A3611E}" srcOrd="1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C096403F-015E-4AF0-AC2D-FC13CFA978DD}" type="presOf" srcId="{6E08DCDA-8E45-EC4B-82AD-75CBB4B9AE0D}" destId="{EE5C22EA-FD44-7E4D-9E73-F6D40DDD28A5}" srcOrd="0" destOrd="0" presId="urn:microsoft.com/office/officeart/2005/8/layout/radial5"/>
    <dgm:cxn modelId="{642A46CC-8651-4F45-8D52-3B851EA7D78D}" type="presOf" srcId="{6F8C5E5B-909C-584E-BE9D-B63CA1BCC2CD}" destId="{1CB3EB51-91AB-3E40-A345-57818554DE63}" srcOrd="0" destOrd="0" presId="urn:microsoft.com/office/officeart/2005/8/layout/radial5"/>
    <dgm:cxn modelId="{4A01CC0D-6432-42BB-9A35-A1900E91D43B}" type="presOf" srcId="{8554DC3A-BB48-444D-B6B9-C882B8699A83}" destId="{4E356C13-F8BF-414F-BF7E-6B7383CDC76C}" srcOrd="0" destOrd="0" presId="urn:microsoft.com/office/officeart/2005/8/layout/radial5"/>
    <dgm:cxn modelId="{BE525969-32BB-463A-B858-42E642D18960}" type="presOf" srcId="{1CFB0CDC-BAC1-AE48-BA22-5DA8D32A38D6}" destId="{5C102C8F-51EA-FD47-B682-F0DD7AD34439}" srcOrd="1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4C2A632A-9B44-4A29-A195-B02F755D44E5}" type="presOf" srcId="{1CFB0CDC-BAC1-AE48-BA22-5DA8D32A38D6}" destId="{E1578455-50C3-D14D-8D16-AE2AAE2A4797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D2BBEF5D-6A1E-49EF-BDD9-6D1FD2C2F556}" type="presOf" srcId="{41E74701-FDAA-704F-838E-AD3E6516655B}" destId="{62B9DD57-6255-5D44-A4ED-A8D1A47F2F82}" srcOrd="0" destOrd="0" presId="urn:microsoft.com/office/officeart/2005/8/layout/radial5"/>
    <dgm:cxn modelId="{C1AA8125-7876-465B-A5F6-304DAA2942CC}" type="presParOf" srcId="{BDEF9AAE-45AF-814F-A207-FFE4C70A6172}" destId="{EE5C22EA-FD44-7E4D-9E73-F6D40DDD28A5}" srcOrd="0" destOrd="0" presId="urn:microsoft.com/office/officeart/2005/8/layout/radial5"/>
    <dgm:cxn modelId="{191CB8DC-BE9C-480C-9D5A-B565DD73F18A}" type="presParOf" srcId="{BDEF9AAE-45AF-814F-A207-FFE4C70A6172}" destId="{E1578455-50C3-D14D-8D16-AE2AAE2A4797}" srcOrd="1" destOrd="0" presId="urn:microsoft.com/office/officeart/2005/8/layout/radial5"/>
    <dgm:cxn modelId="{D285C931-6931-465F-A483-EFEDEB751FBF}" type="presParOf" srcId="{E1578455-50C3-D14D-8D16-AE2AAE2A4797}" destId="{5C102C8F-51EA-FD47-B682-F0DD7AD34439}" srcOrd="0" destOrd="0" presId="urn:microsoft.com/office/officeart/2005/8/layout/radial5"/>
    <dgm:cxn modelId="{F0A2F19D-E72B-4E05-B142-204768E65C6E}" type="presParOf" srcId="{BDEF9AAE-45AF-814F-A207-FFE4C70A6172}" destId="{1A9EB615-F0E8-C646-BC91-63330E7EEC3F}" srcOrd="2" destOrd="0" presId="urn:microsoft.com/office/officeart/2005/8/layout/radial5"/>
    <dgm:cxn modelId="{BDFA69A1-F956-4BB1-8259-904E72E208EE}" type="presParOf" srcId="{BDEF9AAE-45AF-814F-A207-FFE4C70A6172}" destId="{1CB3EB51-91AB-3E40-A345-57818554DE63}" srcOrd="3" destOrd="0" presId="urn:microsoft.com/office/officeart/2005/8/layout/radial5"/>
    <dgm:cxn modelId="{E9522CC8-9D86-4E98-8657-FB1FDF6D03E1}" type="presParOf" srcId="{1CB3EB51-91AB-3E40-A345-57818554DE63}" destId="{EBE2E7EC-298B-9545-82D5-FE7DEF7EE246}" srcOrd="0" destOrd="0" presId="urn:microsoft.com/office/officeart/2005/8/layout/radial5"/>
    <dgm:cxn modelId="{E547032E-A8CB-42E5-A927-93041973F98D}" type="presParOf" srcId="{BDEF9AAE-45AF-814F-A207-FFE4C70A6172}" destId="{24C348AE-9E0F-6E47-A42B-B738FAB41A49}" srcOrd="4" destOrd="0" presId="urn:microsoft.com/office/officeart/2005/8/layout/radial5"/>
    <dgm:cxn modelId="{D83BC87D-1B68-438B-A047-9C909E02A3C2}" type="presParOf" srcId="{BDEF9AAE-45AF-814F-A207-FFE4C70A6172}" destId="{69B3A66D-55F0-EF4E-B74C-0A8FDBFFF18B}" srcOrd="5" destOrd="0" presId="urn:microsoft.com/office/officeart/2005/8/layout/radial5"/>
    <dgm:cxn modelId="{40E228CC-04F8-47A9-BCD9-5298809BC614}" type="presParOf" srcId="{69B3A66D-55F0-EF4E-B74C-0A8FDBFFF18B}" destId="{34B28FEE-7470-5044-8A72-4F4F66425ECE}" srcOrd="0" destOrd="0" presId="urn:microsoft.com/office/officeart/2005/8/layout/radial5"/>
    <dgm:cxn modelId="{AC742133-F44E-490C-8734-3BDAEB5663C2}" type="presParOf" srcId="{BDEF9AAE-45AF-814F-A207-FFE4C70A6172}" destId="{E58B3210-AA2A-BF46-99EB-D2C2735424CD}" srcOrd="6" destOrd="0" presId="urn:microsoft.com/office/officeart/2005/8/layout/radial5"/>
    <dgm:cxn modelId="{8261E920-2F88-408C-820E-E223EBCB7327}" type="presParOf" srcId="{BDEF9AAE-45AF-814F-A207-FFE4C70A6172}" destId="{64309BBE-B08D-214E-AAB1-F4EF7F7F6612}" srcOrd="7" destOrd="0" presId="urn:microsoft.com/office/officeart/2005/8/layout/radial5"/>
    <dgm:cxn modelId="{1C20191C-4465-4E05-BEF3-29E147DF046F}" type="presParOf" srcId="{64309BBE-B08D-214E-AAB1-F4EF7F7F6612}" destId="{AD45A8B1-9D5A-654B-A2CA-21387B57BAF1}" srcOrd="0" destOrd="0" presId="urn:microsoft.com/office/officeart/2005/8/layout/radial5"/>
    <dgm:cxn modelId="{B315AACB-FF66-4014-AEA2-5728F50EB578}" type="presParOf" srcId="{BDEF9AAE-45AF-814F-A207-FFE4C70A6172}" destId="{85FC0BFD-8FF9-B14B-A098-ADFADABC3FBC}" srcOrd="8" destOrd="0" presId="urn:microsoft.com/office/officeart/2005/8/layout/radial5"/>
    <dgm:cxn modelId="{330344EE-B282-44C9-BE9F-C38D37FA8E7A}" type="presParOf" srcId="{BDEF9AAE-45AF-814F-A207-FFE4C70A6172}" destId="{4564A4E9-E069-0546-8FA3-81121BF6259B}" srcOrd="9" destOrd="0" presId="urn:microsoft.com/office/officeart/2005/8/layout/radial5"/>
    <dgm:cxn modelId="{25BA1E0A-4249-4455-BC8C-A72AE6571AC6}" type="presParOf" srcId="{4564A4E9-E069-0546-8FA3-81121BF6259B}" destId="{38547E00-9194-E441-B65A-1EB8E2A3611E}" srcOrd="0" destOrd="0" presId="urn:microsoft.com/office/officeart/2005/8/layout/radial5"/>
    <dgm:cxn modelId="{BD24C243-DB06-42B7-A86A-A9C08F24A594}" type="presParOf" srcId="{BDEF9AAE-45AF-814F-A207-FFE4C70A6172}" destId="{4E356C13-F8BF-414F-BF7E-6B7383CDC76C}" srcOrd="10" destOrd="0" presId="urn:microsoft.com/office/officeart/2005/8/layout/radial5"/>
    <dgm:cxn modelId="{824A5235-0ED9-48A3-901E-B9CEB7D10FD2}" type="presParOf" srcId="{BDEF9AAE-45AF-814F-A207-FFE4C70A6172}" destId="{62B9DD57-6255-5D44-A4ED-A8D1A47F2F82}" srcOrd="11" destOrd="0" presId="urn:microsoft.com/office/officeart/2005/8/layout/radial5"/>
    <dgm:cxn modelId="{17CE6A18-70FF-4FBC-8AE9-C140EA357DD8}" type="presParOf" srcId="{62B9DD57-6255-5D44-A4ED-A8D1A47F2F82}" destId="{9E5041D0-1AF6-4F41-A296-5B0E78A3B3D2}" srcOrd="0" destOrd="0" presId="urn:microsoft.com/office/officeart/2005/8/layout/radial5"/>
    <dgm:cxn modelId="{3ACA5DC0-7968-4984-B8B4-F55338D16969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2/Association%20with%20CDS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ccount.hanatrial.ondemand.com/cockpit" TargetMode="External"/><Relationship Id="rId4" Type="http://schemas.openxmlformats.org/officeDocument/2006/relationships/hyperlink" Target="https://cloudplatform.sap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3" name="Picture 12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06" y="5962054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15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Setup BAS (Business Application Studio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8BDC5455-D2E3-4A1A-98C8-296485731E1D}"/>
              </a:ext>
            </a:extLst>
          </p:cNvPr>
          <p:cNvSpPr/>
          <p:nvPr/>
        </p:nvSpPr>
        <p:spPr>
          <a:xfrm>
            <a:off x="1619455" y="2230767"/>
            <a:ext cx="2997228" cy="2997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27">
            <a:extLst>
              <a:ext uri="{FF2B5EF4-FFF2-40B4-BE49-F238E27FC236}">
                <a16:creationId xmlns="" xmlns:a16="http://schemas.microsoft.com/office/drawing/2014/main" id="{255119FB-DD8D-4611-992D-4B2C53067F4C}"/>
              </a:ext>
            </a:extLst>
          </p:cNvPr>
          <p:cNvSpPr/>
          <p:nvPr/>
        </p:nvSpPr>
        <p:spPr>
          <a:xfrm>
            <a:off x="3041869" y="2230767"/>
            <a:ext cx="1574815" cy="2997226"/>
          </a:xfrm>
          <a:custGeom>
            <a:avLst/>
            <a:gdLst>
              <a:gd name="connsiteX0" fmla="*/ 76201 w 1574815"/>
              <a:gd name="connsiteY0" fmla="*/ 0 h 2997226"/>
              <a:gd name="connsiteX1" fmla="*/ 1574815 w 1574815"/>
              <a:gd name="connsiteY1" fmla="*/ 1498613 h 2997226"/>
              <a:gd name="connsiteX2" fmla="*/ 76201 w 1574815"/>
              <a:gd name="connsiteY2" fmla="*/ 2997226 h 2997226"/>
              <a:gd name="connsiteX3" fmla="*/ 0 w 1574815"/>
              <a:gd name="connsiteY3" fmla="*/ 2993379 h 2997226"/>
              <a:gd name="connsiteX4" fmla="*/ 0 w 1574815"/>
              <a:gd name="connsiteY4" fmla="*/ 3848 h 2997226"/>
              <a:gd name="connsiteX5" fmla="*/ 76201 w 1574815"/>
              <a:gd name="connsiteY5" fmla="*/ 0 h 29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15" h="2997226">
                <a:moveTo>
                  <a:pt x="76201" y="0"/>
                </a:moveTo>
                <a:cubicBezTo>
                  <a:pt x="903863" y="0"/>
                  <a:pt x="1574815" y="670952"/>
                  <a:pt x="1574815" y="1498613"/>
                </a:cubicBezTo>
                <a:cubicBezTo>
                  <a:pt x="1574815" y="2326274"/>
                  <a:pt x="903863" y="2997226"/>
                  <a:pt x="76201" y="2997226"/>
                </a:cubicBezTo>
                <a:lnTo>
                  <a:pt x="0" y="2993379"/>
                </a:lnTo>
                <a:lnTo>
                  <a:pt x="0" y="3848"/>
                </a:lnTo>
                <a:lnTo>
                  <a:pt x="7620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E9D60B4C-D4E5-4474-A2CB-90B7C21A7A30}"/>
              </a:ext>
            </a:extLst>
          </p:cNvPr>
          <p:cNvSpPr/>
          <p:nvPr/>
        </p:nvSpPr>
        <p:spPr>
          <a:xfrm>
            <a:off x="1965247" y="2576558"/>
            <a:ext cx="2305645" cy="23056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4">
            <a:extLst>
              <a:ext uri="{FF2B5EF4-FFF2-40B4-BE49-F238E27FC236}">
                <a16:creationId xmlns="" xmlns:a16="http://schemas.microsoft.com/office/drawing/2014/main" id="{08256C70-FF62-46FE-A019-337CD402AEEC}"/>
              </a:ext>
            </a:extLst>
          </p:cNvPr>
          <p:cNvSpPr/>
          <p:nvPr/>
        </p:nvSpPr>
        <p:spPr>
          <a:xfrm>
            <a:off x="3041868" y="1322084"/>
            <a:ext cx="2407299" cy="4814592"/>
          </a:xfrm>
          <a:custGeom>
            <a:avLst/>
            <a:gdLst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0 w 5342086"/>
              <a:gd name="connsiteY4" fmla="*/ 267104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4" fmla="*/ 91440 w 5342086"/>
              <a:gd name="connsiteY4" fmla="*/ 2762481 h 5342082"/>
              <a:gd name="connsiteX0" fmla="*/ 0 w 5342086"/>
              <a:gd name="connsiteY0" fmla="*/ 2671041 h 5342082"/>
              <a:gd name="connsiteX1" fmla="*/ 2671043 w 5342086"/>
              <a:gd name="connsiteY1" fmla="*/ 0 h 5342082"/>
              <a:gd name="connsiteX2" fmla="*/ 5342086 w 5342086"/>
              <a:gd name="connsiteY2" fmla="*/ 2671041 h 5342082"/>
              <a:gd name="connsiteX3" fmla="*/ 2671043 w 5342086"/>
              <a:gd name="connsiteY3" fmla="*/ 5342082 h 5342082"/>
              <a:gd name="connsiteX0" fmla="*/ 0 w 2671043"/>
              <a:gd name="connsiteY0" fmla="*/ 0 h 5342082"/>
              <a:gd name="connsiteX1" fmla="*/ 2671043 w 2671043"/>
              <a:gd name="connsiteY1" fmla="*/ 2671041 h 5342082"/>
              <a:gd name="connsiteX2" fmla="*/ 0 w 2671043"/>
              <a:gd name="connsiteY2" fmla="*/ 5342082 h 53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1043" h="5342082">
                <a:moveTo>
                  <a:pt x="0" y="0"/>
                </a:moveTo>
                <a:cubicBezTo>
                  <a:pt x="1475176" y="0"/>
                  <a:pt x="2671043" y="1195866"/>
                  <a:pt x="2671043" y="2671041"/>
                </a:cubicBezTo>
                <a:cubicBezTo>
                  <a:pt x="2671043" y="4146216"/>
                  <a:pt x="1475176" y="5342082"/>
                  <a:pt x="0" y="5342082"/>
                </a:cubicBezTo>
              </a:path>
            </a:pathLst>
          </a:custGeom>
          <a:noFill/>
          <a:ln cap="rnd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5D65049-E553-44C5-8959-A3D9AB1E2EB3}"/>
              </a:ext>
            </a:extLst>
          </p:cNvPr>
          <p:cNvGrpSpPr/>
          <p:nvPr/>
        </p:nvGrpSpPr>
        <p:grpSpPr>
          <a:xfrm>
            <a:off x="2945477" y="1228627"/>
            <a:ext cx="192783" cy="5001506"/>
            <a:chOff x="2237993" y="928247"/>
            <a:chExt cx="192783" cy="5001506"/>
          </a:xfrm>
          <a:solidFill>
            <a:schemeClr val="accent5"/>
          </a:solidFill>
        </p:grpSpPr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25FE05C9-0B55-4CC6-A0B3-E89071E17FDE}"/>
                </a:ext>
              </a:extLst>
            </p:cNvPr>
            <p:cNvSpPr/>
            <p:nvPr/>
          </p:nvSpPr>
          <p:spPr>
            <a:xfrm>
              <a:off x="2237993" y="928247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40DF8FDB-56D1-43FE-8EE6-BB8BF829386F}"/>
                </a:ext>
              </a:extLst>
            </p:cNvPr>
            <p:cNvSpPr/>
            <p:nvPr/>
          </p:nvSpPr>
          <p:spPr>
            <a:xfrm>
              <a:off x="2237993" y="5736970"/>
              <a:ext cx="192783" cy="192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028E5934-00C8-4427-9219-F745281B751B}"/>
              </a:ext>
            </a:extLst>
          </p:cNvPr>
          <p:cNvSpPr/>
          <p:nvPr/>
        </p:nvSpPr>
        <p:spPr>
          <a:xfrm>
            <a:off x="4752498" y="203864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: Rounded Corners 9">
            <a:extLst>
              <a:ext uri="{FF2B5EF4-FFF2-40B4-BE49-F238E27FC236}">
                <a16:creationId xmlns="" xmlns:a16="http://schemas.microsoft.com/office/drawing/2014/main" id="{C9099170-C9A8-47CB-90E9-B37765C8689E}"/>
              </a:ext>
            </a:extLst>
          </p:cNvPr>
          <p:cNvSpPr/>
          <p:nvPr/>
        </p:nvSpPr>
        <p:spPr>
          <a:xfrm>
            <a:off x="6039096" y="1212059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11">
            <a:extLst>
              <a:ext uri="{FF2B5EF4-FFF2-40B4-BE49-F238E27FC236}">
                <a16:creationId xmlns="" xmlns:a16="http://schemas.microsoft.com/office/drawing/2014/main" id="{D2BA3B8B-3EBE-446B-A9C7-EF625EDE9FCA}"/>
              </a:ext>
            </a:extLst>
          </p:cNvPr>
          <p:cNvSpPr/>
          <p:nvPr/>
        </p:nvSpPr>
        <p:spPr>
          <a:xfrm>
            <a:off x="6039096" y="5421853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13">
            <a:extLst>
              <a:ext uri="{FF2B5EF4-FFF2-40B4-BE49-F238E27FC236}">
                <a16:creationId xmlns="" xmlns:a16="http://schemas.microsoft.com/office/drawing/2014/main" id="{3F8E9C6A-60BD-4B68-9CE8-01E1B25247BC}"/>
              </a:ext>
            </a:extLst>
          </p:cNvPr>
          <p:cNvSpPr/>
          <p:nvPr/>
        </p:nvSpPr>
        <p:spPr>
          <a:xfrm>
            <a:off x="6529290" y="2264508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14">
            <a:extLst>
              <a:ext uri="{FF2B5EF4-FFF2-40B4-BE49-F238E27FC236}">
                <a16:creationId xmlns="" xmlns:a16="http://schemas.microsoft.com/office/drawing/2014/main" id="{E2052DC0-CD74-4D52-9B65-57DB28883222}"/>
              </a:ext>
            </a:extLst>
          </p:cNvPr>
          <p:cNvSpPr/>
          <p:nvPr/>
        </p:nvSpPr>
        <p:spPr>
          <a:xfrm>
            <a:off x="6529290" y="4369405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15">
            <a:extLst>
              <a:ext uri="{FF2B5EF4-FFF2-40B4-BE49-F238E27FC236}">
                <a16:creationId xmlns="" xmlns:a16="http://schemas.microsoft.com/office/drawing/2014/main" id="{D5FECCD2-1256-4A53-B73B-0B87F7B30255}"/>
              </a:ext>
            </a:extLst>
          </p:cNvPr>
          <p:cNvSpPr/>
          <p:nvPr/>
        </p:nvSpPr>
        <p:spPr>
          <a:xfrm>
            <a:off x="6915789" y="3316956"/>
            <a:ext cx="4147175" cy="8248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9892263-132A-4414-8B5C-DE6E1CBBF7D9}"/>
              </a:ext>
            </a:extLst>
          </p:cNvPr>
          <p:cNvSpPr/>
          <p:nvPr/>
        </p:nvSpPr>
        <p:spPr>
          <a:xfrm>
            <a:off x="5495115" y="12497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27A7B0D4-A0CF-4A37-B686-3E835C84D3F1}"/>
              </a:ext>
            </a:extLst>
          </p:cNvPr>
          <p:cNvSpPr/>
          <p:nvPr/>
        </p:nvSpPr>
        <p:spPr>
          <a:xfrm>
            <a:off x="5495115" y="5474079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5DEE3D83-AADE-40B3-B987-D093C6FEC727}"/>
              </a:ext>
            </a:extLst>
          </p:cNvPr>
          <p:cNvSpPr/>
          <p:nvPr/>
        </p:nvSpPr>
        <p:spPr>
          <a:xfrm>
            <a:off x="6006740" y="2316734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569547C7-EB36-490A-9D7C-8C0CBDDDFA06}"/>
              </a:ext>
            </a:extLst>
          </p:cNvPr>
          <p:cNvSpPr/>
          <p:nvPr/>
        </p:nvSpPr>
        <p:spPr>
          <a:xfrm>
            <a:off x="6006740" y="4421631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EB782FF7-1B43-4572-AC63-F620D8DDA9CA}"/>
              </a:ext>
            </a:extLst>
          </p:cNvPr>
          <p:cNvSpPr/>
          <p:nvPr/>
        </p:nvSpPr>
        <p:spPr>
          <a:xfrm>
            <a:off x="6399646" y="3369182"/>
            <a:ext cx="720396" cy="720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CE41E48C-B6A0-4004-A3F4-EACA3F5EB8CD}"/>
              </a:ext>
            </a:extLst>
          </p:cNvPr>
          <p:cNvSpPr/>
          <p:nvPr/>
        </p:nvSpPr>
        <p:spPr>
          <a:xfrm>
            <a:off x="4752498" y="5160531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7C3E7E4A-6732-420C-9B11-EF39532025A7}"/>
              </a:ext>
            </a:extLst>
          </p:cNvPr>
          <p:cNvSpPr/>
          <p:nvPr/>
        </p:nvSpPr>
        <p:spPr>
          <a:xfrm>
            <a:off x="5214316" y="4380058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E2D257B5-2D7A-4EDF-A1B5-F8F4562AF463}"/>
              </a:ext>
            </a:extLst>
          </p:cNvPr>
          <p:cNvSpPr/>
          <p:nvPr/>
        </p:nvSpPr>
        <p:spPr>
          <a:xfrm>
            <a:off x="5214316" y="2819113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EBE11B83-E713-4F5F-8699-5C37372F972E}"/>
              </a:ext>
            </a:extLst>
          </p:cNvPr>
          <p:cNvSpPr/>
          <p:nvPr/>
        </p:nvSpPr>
        <p:spPr>
          <a:xfrm>
            <a:off x="5325152" y="3599585"/>
            <a:ext cx="240660" cy="2406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80B44335-AB22-4669-AC9B-1929B0F54470}"/>
              </a:ext>
            </a:extLst>
          </p:cNvPr>
          <p:cNvCxnSpPr/>
          <p:nvPr/>
        </p:nvCxnSpPr>
        <p:spPr>
          <a:xfrm flipV="1">
            <a:off x="5045065" y="1809928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2BAF8865-90F3-4582-9F45-6A6229B7BA39}"/>
              </a:ext>
            </a:extLst>
          </p:cNvPr>
          <p:cNvCxnSpPr>
            <a:cxnSpLocks/>
          </p:cNvCxnSpPr>
          <p:nvPr/>
        </p:nvCxnSpPr>
        <p:spPr>
          <a:xfrm flipV="1">
            <a:off x="5506206" y="2771625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B0B24587-7100-4191-9481-042D6CF89318}"/>
              </a:ext>
            </a:extLst>
          </p:cNvPr>
          <p:cNvCxnSpPr>
            <a:cxnSpLocks/>
          </p:cNvCxnSpPr>
          <p:nvPr/>
        </p:nvCxnSpPr>
        <p:spPr>
          <a:xfrm>
            <a:off x="5658391" y="3719914"/>
            <a:ext cx="682818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DE38C65E-C113-4694-A73C-E498FC8BC494}"/>
              </a:ext>
            </a:extLst>
          </p:cNvPr>
          <p:cNvCxnSpPr/>
          <p:nvPr/>
        </p:nvCxnSpPr>
        <p:spPr>
          <a:xfrm>
            <a:off x="5045065" y="5404763"/>
            <a:ext cx="435884" cy="226979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C7BC7AC-E2AB-4B34-8867-58871B22213B}"/>
              </a:ext>
            </a:extLst>
          </p:cNvPr>
          <p:cNvCxnSpPr>
            <a:cxnSpLocks/>
          </p:cNvCxnSpPr>
          <p:nvPr/>
        </p:nvCxnSpPr>
        <p:spPr>
          <a:xfrm>
            <a:off x="5506206" y="4573131"/>
            <a:ext cx="467415" cy="96914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4911ED3-7FDF-4704-B3AD-0B4102D9F7EB}"/>
              </a:ext>
            </a:extLst>
          </p:cNvPr>
          <p:cNvSpPr txBox="1"/>
          <p:nvPr/>
        </p:nvSpPr>
        <p:spPr>
          <a:xfrm>
            <a:off x="2311162" y="3590880"/>
            <a:ext cx="161381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Calibri Light" charset="0"/>
                <a:cs typeface="Segoe UI" panose="020B0502040204020203" pitchFamily="34" charset="0"/>
              </a:rPr>
              <a:t>BAS SETUP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9BB1F75C-8E2B-4CF9-BA99-DA5507EBF5E3}"/>
              </a:ext>
            </a:extLst>
          </p:cNvPr>
          <p:cNvGrpSpPr/>
          <p:nvPr/>
        </p:nvGrpSpPr>
        <p:grpSpPr>
          <a:xfrm>
            <a:off x="5693112" y="1447779"/>
            <a:ext cx="324402" cy="324402"/>
            <a:chOff x="-1557338" y="1200150"/>
            <a:chExt cx="2151063" cy="2151063"/>
          </a:xfrm>
          <a:solidFill>
            <a:schemeClr val="bg1"/>
          </a:solidFill>
        </p:grpSpPr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49D91D34-3FBA-45A3-A007-D16061A5AD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647825"/>
              <a:ext cx="1255713" cy="1703388"/>
            </a:xfrm>
            <a:custGeom>
              <a:avLst/>
              <a:gdLst>
                <a:gd name="T0" fmla="*/ 544 w 896"/>
                <a:gd name="T1" fmla="*/ 1216 h 1216"/>
                <a:gd name="T2" fmla="*/ 352 w 896"/>
                <a:gd name="T3" fmla="*/ 1216 h 1216"/>
                <a:gd name="T4" fmla="*/ 256 w 896"/>
                <a:gd name="T5" fmla="*/ 1101 h 1216"/>
                <a:gd name="T6" fmla="*/ 256 w 896"/>
                <a:gd name="T7" fmla="*/ 966 h 1216"/>
                <a:gd name="T8" fmla="*/ 173 w 896"/>
                <a:gd name="T9" fmla="*/ 800 h 1216"/>
                <a:gd name="T10" fmla="*/ 0 w 896"/>
                <a:gd name="T11" fmla="*/ 442 h 1216"/>
                <a:gd name="T12" fmla="*/ 442 w 896"/>
                <a:gd name="T13" fmla="*/ 0 h 1216"/>
                <a:gd name="T14" fmla="*/ 762 w 896"/>
                <a:gd name="T15" fmla="*/ 128 h 1216"/>
                <a:gd name="T16" fmla="*/ 896 w 896"/>
                <a:gd name="T17" fmla="*/ 448 h 1216"/>
                <a:gd name="T18" fmla="*/ 730 w 896"/>
                <a:gd name="T19" fmla="*/ 794 h 1216"/>
                <a:gd name="T20" fmla="*/ 640 w 896"/>
                <a:gd name="T21" fmla="*/ 973 h 1216"/>
                <a:gd name="T22" fmla="*/ 640 w 896"/>
                <a:gd name="T23" fmla="*/ 1120 h 1216"/>
                <a:gd name="T24" fmla="*/ 544 w 896"/>
                <a:gd name="T25" fmla="*/ 1216 h 1216"/>
                <a:gd name="T26" fmla="*/ 448 w 896"/>
                <a:gd name="T27" fmla="*/ 64 h 1216"/>
                <a:gd name="T28" fmla="*/ 64 w 896"/>
                <a:gd name="T29" fmla="*/ 442 h 1216"/>
                <a:gd name="T30" fmla="*/ 211 w 896"/>
                <a:gd name="T31" fmla="*/ 749 h 1216"/>
                <a:gd name="T32" fmla="*/ 320 w 896"/>
                <a:gd name="T33" fmla="*/ 966 h 1216"/>
                <a:gd name="T34" fmla="*/ 320 w 896"/>
                <a:gd name="T35" fmla="*/ 1101 h 1216"/>
                <a:gd name="T36" fmla="*/ 352 w 896"/>
                <a:gd name="T37" fmla="*/ 1152 h 1216"/>
                <a:gd name="T38" fmla="*/ 544 w 896"/>
                <a:gd name="T39" fmla="*/ 1152 h 1216"/>
                <a:gd name="T40" fmla="*/ 576 w 896"/>
                <a:gd name="T41" fmla="*/ 1120 h 1216"/>
                <a:gd name="T42" fmla="*/ 576 w 896"/>
                <a:gd name="T43" fmla="*/ 973 h 1216"/>
                <a:gd name="T44" fmla="*/ 691 w 896"/>
                <a:gd name="T45" fmla="*/ 742 h 1216"/>
                <a:gd name="T46" fmla="*/ 832 w 896"/>
                <a:gd name="T47" fmla="*/ 448 h 1216"/>
                <a:gd name="T48" fmla="*/ 717 w 896"/>
                <a:gd name="T49" fmla="*/ 173 h 1216"/>
                <a:gd name="T50" fmla="*/ 448 w 896"/>
                <a:gd name="T51" fmla="*/ 64 h 1216"/>
                <a:gd name="T52" fmla="*/ 448 w 896"/>
                <a:gd name="T53" fmla="*/ 64 h 1216"/>
                <a:gd name="T54" fmla="*/ 448 w 896"/>
                <a:gd name="T55" fmla="*/ 6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216">
                  <a:moveTo>
                    <a:pt x="544" y="1216"/>
                  </a:moveTo>
                  <a:cubicBezTo>
                    <a:pt x="352" y="1216"/>
                    <a:pt x="352" y="1216"/>
                    <a:pt x="352" y="1216"/>
                  </a:cubicBezTo>
                  <a:cubicBezTo>
                    <a:pt x="307" y="1216"/>
                    <a:pt x="256" y="1178"/>
                    <a:pt x="256" y="1101"/>
                  </a:cubicBezTo>
                  <a:cubicBezTo>
                    <a:pt x="256" y="966"/>
                    <a:pt x="256" y="966"/>
                    <a:pt x="256" y="966"/>
                  </a:cubicBezTo>
                  <a:cubicBezTo>
                    <a:pt x="256" y="902"/>
                    <a:pt x="224" y="845"/>
                    <a:pt x="173" y="800"/>
                  </a:cubicBezTo>
                  <a:cubicBezTo>
                    <a:pt x="58" y="710"/>
                    <a:pt x="0" y="582"/>
                    <a:pt x="0" y="442"/>
                  </a:cubicBezTo>
                  <a:cubicBezTo>
                    <a:pt x="6" y="198"/>
                    <a:pt x="205" y="6"/>
                    <a:pt x="442" y="0"/>
                  </a:cubicBezTo>
                  <a:cubicBezTo>
                    <a:pt x="563" y="0"/>
                    <a:pt x="678" y="45"/>
                    <a:pt x="762" y="128"/>
                  </a:cubicBezTo>
                  <a:cubicBezTo>
                    <a:pt x="845" y="211"/>
                    <a:pt x="896" y="326"/>
                    <a:pt x="896" y="448"/>
                  </a:cubicBezTo>
                  <a:cubicBezTo>
                    <a:pt x="896" y="582"/>
                    <a:pt x="838" y="710"/>
                    <a:pt x="730" y="794"/>
                  </a:cubicBezTo>
                  <a:cubicBezTo>
                    <a:pt x="672" y="838"/>
                    <a:pt x="640" y="909"/>
                    <a:pt x="640" y="973"/>
                  </a:cubicBezTo>
                  <a:cubicBezTo>
                    <a:pt x="640" y="1120"/>
                    <a:pt x="640" y="1120"/>
                    <a:pt x="640" y="1120"/>
                  </a:cubicBezTo>
                  <a:cubicBezTo>
                    <a:pt x="640" y="1171"/>
                    <a:pt x="595" y="1216"/>
                    <a:pt x="544" y="1216"/>
                  </a:cubicBezTo>
                  <a:close/>
                  <a:moveTo>
                    <a:pt x="448" y="64"/>
                  </a:moveTo>
                  <a:cubicBezTo>
                    <a:pt x="243" y="64"/>
                    <a:pt x="70" y="237"/>
                    <a:pt x="64" y="442"/>
                  </a:cubicBezTo>
                  <a:cubicBezTo>
                    <a:pt x="64" y="563"/>
                    <a:pt x="115" y="678"/>
                    <a:pt x="211" y="749"/>
                  </a:cubicBezTo>
                  <a:cubicBezTo>
                    <a:pt x="282" y="806"/>
                    <a:pt x="320" y="883"/>
                    <a:pt x="320" y="966"/>
                  </a:cubicBezTo>
                  <a:cubicBezTo>
                    <a:pt x="320" y="1101"/>
                    <a:pt x="320" y="1101"/>
                    <a:pt x="320" y="1101"/>
                  </a:cubicBezTo>
                  <a:cubicBezTo>
                    <a:pt x="320" y="1114"/>
                    <a:pt x="320" y="1152"/>
                    <a:pt x="352" y="1152"/>
                  </a:cubicBezTo>
                  <a:cubicBezTo>
                    <a:pt x="544" y="1152"/>
                    <a:pt x="544" y="1152"/>
                    <a:pt x="544" y="1152"/>
                  </a:cubicBezTo>
                  <a:cubicBezTo>
                    <a:pt x="563" y="1152"/>
                    <a:pt x="576" y="1139"/>
                    <a:pt x="576" y="1120"/>
                  </a:cubicBezTo>
                  <a:cubicBezTo>
                    <a:pt x="576" y="973"/>
                    <a:pt x="576" y="973"/>
                    <a:pt x="576" y="973"/>
                  </a:cubicBezTo>
                  <a:cubicBezTo>
                    <a:pt x="576" y="890"/>
                    <a:pt x="621" y="800"/>
                    <a:pt x="691" y="742"/>
                  </a:cubicBezTo>
                  <a:cubicBezTo>
                    <a:pt x="781" y="672"/>
                    <a:pt x="832" y="563"/>
                    <a:pt x="832" y="448"/>
                  </a:cubicBezTo>
                  <a:cubicBezTo>
                    <a:pt x="832" y="346"/>
                    <a:pt x="794" y="250"/>
                    <a:pt x="717" y="173"/>
                  </a:cubicBezTo>
                  <a:cubicBezTo>
                    <a:pt x="646" y="102"/>
                    <a:pt x="550" y="64"/>
                    <a:pt x="448" y="64"/>
                  </a:cubicBezTo>
                  <a:close/>
                  <a:moveTo>
                    <a:pt x="448" y="64"/>
                  </a:moveTo>
                  <a:cubicBezTo>
                    <a:pt x="448" y="64"/>
                    <a:pt x="448" y="64"/>
                    <a:pt x="448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21A4A1D6-E7D0-4E0E-B5BC-F9DECEDE9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0888" y="2992438"/>
              <a:ext cx="538163" cy="90488"/>
            </a:xfrm>
            <a:custGeom>
              <a:avLst/>
              <a:gdLst>
                <a:gd name="T0" fmla="*/ 352 w 384"/>
                <a:gd name="T1" fmla="*/ 64 h 64"/>
                <a:gd name="T2" fmla="*/ 32 w 384"/>
                <a:gd name="T3" fmla="*/ 64 h 64"/>
                <a:gd name="T4" fmla="*/ 0 w 384"/>
                <a:gd name="T5" fmla="*/ 32 h 64"/>
                <a:gd name="T6" fmla="*/ 32 w 384"/>
                <a:gd name="T7" fmla="*/ 0 h 64"/>
                <a:gd name="T8" fmla="*/ 352 w 384"/>
                <a:gd name="T9" fmla="*/ 0 h 64"/>
                <a:gd name="T10" fmla="*/ 384 w 384"/>
                <a:gd name="T11" fmla="*/ 32 h 64"/>
                <a:gd name="T12" fmla="*/ 352 w 384"/>
                <a:gd name="T13" fmla="*/ 64 h 64"/>
                <a:gd name="T14" fmla="*/ 352 w 384"/>
                <a:gd name="T15" fmla="*/ 64 h 64"/>
                <a:gd name="T16" fmla="*/ 352 w 38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64">
                  <a:moveTo>
                    <a:pt x="352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71" y="0"/>
                    <a:pt x="384" y="13"/>
                    <a:pt x="384" y="32"/>
                  </a:cubicBezTo>
                  <a:cubicBezTo>
                    <a:pt x="384" y="51"/>
                    <a:pt x="371" y="64"/>
                    <a:pt x="352" y="64"/>
                  </a:cubicBezTo>
                  <a:close/>
                  <a:moveTo>
                    <a:pt x="352" y="64"/>
                  </a:moveTo>
                  <a:cubicBezTo>
                    <a:pt x="352" y="64"/>
                    <a:pt x="352" y="64"/>
                    <a:pt x="352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6" name="Freeform 7">
              <a:extLst>
                <a:ext uri="{FF2B5EF4-FFF2-40B4-BE49-F238E27FC236}">
                  <a16:creationId xmlns="" xmlns:a16="http://schemas.microsoft.com/office/drawing/2014/main" id="{8E54891F-252D-40F5-89AF-D0392CB8C1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200150"/>
              <a:ext cx="90488" cy="268288"/>
            </a:xfrm>
            <a:custGeom>
              <a:avLst/>
              <a:gdLst>
                <a:gd name="T0" fmla="*/ 32 w 64"/>
                <a:gd name="T1" fmla="*/ 192 h 192"/>
                <a:gd name="T2" fmla="*/ 0 w 64"/>
                <a:gd name="T3" fmla="*/ 160 h 192"/>
                <a:gd name="T4" fmla="*/ 0 w 64"/>
                <a:gd name="T5" fmla="*/ 32 h 192"/>
                <a:gd name="T6" fmla="*/ 32 w 64"/>
                <a:gd name="T7" fmla="*/ 0 h 192"/>
                <a:gd name="T8" fmla="*/ 64 w 64"/>
                <a:gd name="T9" fmla="*/ 32 h 192"/>
                <a:gd name="T10" fmla="*/ 64 w 64"/>
                <a:gd name="T11" fmla="*/ 160 h 192"/>
                <a:gd name="T12" fmla="*/ 32 w 64"/>
                <a:gd name="T13" fmla="*/ 192 h 192"/>
                <a:gd name="T14" fmla="*/ 32 w 64"/>
                <a:gd name="T15" fmla="*/ 192 h 192"/>
                <a:gd name="T16" fmla="*/ 32 w 64"/>
                <a:gd name="T1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92">
                  <a:moveTo>
                    <a:pt x="32" y="192"/>
                  </a:moveTo>
                  <a:cubicBezTo>
                    <a:pt x="13" y="192"/>
                    <a:pt x="0" y="179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51" y="0"/>
                    <a:pt x="64" y="13"/>
                    <a:pt x="64" y="3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79"/>
                    <a:pt x="51" y="192"/>
                    <a:pt x="32" y="192"/>
                  </a:cubicBezTo>
                  <a:close/>
                  <a:moveTo>
                    <a:pt x="32" y="192"/>
                  </a:moveTo>
                  <a:cubicBezTo>
                    <a:pt x="32" y="192"/>
                    <a:pt x="32" y="192"/>
                    <a:pt x="32" y="1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7" name="Freeform 8">
              <a:extLst>
                <a:ext uri="{FF2B5EF4-FFF2-40B4-BE49-F238E27FC236}">
                  <a16:creationId xmlns="" xmlns:a16="http://schemas.microsoft.com/office/drawing/2014/main" id="{FF9D5C80-1EFF-4D5C-8BD3-29763E1D4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150495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2 h 153"/>
                <a:gd name="T8" fmla="*/ 148 w 160"/>
                <a:gd name="T9" fmla="*/ 12 h 153"/>
                <a:gd name="T10" fmla="*/ 148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20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16" y="0"/>
                    <a:pt x="135" y="0"/>
                    <a:pt x="148" y="12"/>
                  </a:cubicBezTo>
                  <a:cubicBezTo>
                    <a:pt x="160" y="25"/>
                    <a:pt x="160" y="44"/>
                    <a:pt x="148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8" y="147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8" name="Freeform 9">
              <a:extLst>
                <a:ext uri="{FF2B5EF4-FFF2-40B4-BE49-F238E27FC236}">
                  <a16:creationId xmlns="" xmlns:a16="http://schemas.microsoft.com/office/drawing/2014/main" id="{280C2C0A-EBD3-4562-85FC-764ECC8D1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9" name="Freeform 10">
              <a:extLst>
                <a:ext uri="{FF2B5EF4-FFF2-40B4-BE49-F238E27FC236}">
                  <a16:creationId xmlns="" xmlns:a16="http://schemas.microsoft.com/office/drawing/2014/main" id="{EE625CA2-1896-4EFE-9617-EBA541481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" y="2832100"/>
              <a:ext cx="223838" cy="214313"/>
            </a:xfrm>
            <a:custGeom>
              <a:avLst/>
              <a:gdLst>
                <a:gd name="T0" fmla="*/ 128 w 160"/>
                <a:gd name="T1" fmla="*/ 153 h 153"/>
                <a:gd name="T2" fmla="*/ 103 w 160"/>
                <a:gd name="T3" fmla="*/ 147 h 153"/>
                <a:gd name="T4" fmla="*/ 13 w 160"/>
                <a:gd name="T5" fmla="*/ 57 h 153"/>
                <a:gd name="T6" fmla="*/ 13 w 160"/>
                <a:gd name="T7" fmla="*/ 13 h 153"/>
                <a:gd name="T8" fmla="*/ 58 w 160"/>
                <a:gd name="T9" fmla="*/ 13 h 153"/>
                <a:gd name="T10" fmla="*/ 148 w 160"/>
                <a:gd name="T11" fmla="*/ 102 h 153"/>
                <a:gd name="T12" fmla="*/ 148 w 160"/>
                <a:gd name="T13" fmla="*/ 147 h 153"/>
                <a:gd name="T14" fmla="*/ 128 w 160"/>
                <a:gd name="T15" fmla="*/ 153 h 153"/>
                <a:gd name="T16" fmla="*/ 128 w 160"/>
                <a:gd name="T17" fmla="*/ 153 h 153"/>
                <a:gd name="T18" fmla="*/ 128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128" y="153"/>
                  </a:moveTo>
                  <a:cubicBezTo>
                    <a:pt x="122" y="153"/>
                    <a:pt x="109" y="153"/>
                    <a:pt x="103" y="14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5"/>
                    <a:pt x="0" y="25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60" y="115"/>
                    <a:pt x="160" y="134"/>
                    <a:pt x="148" y="147"/>
                  </a:cubicBezTo>
                  <a:cubicBezTo>
                    <a:pt x="148" y="153"/>
                    <a:pt x="141" y="153"/>
                    <a:pt x="128" y="153"/>
                  </a:cubicBezTo>
                  <a:close/>
                  <a:moveTo>
                    <a:pt x="128" y="153"/>
                  </a:moveTo>
                  <a:cubicBezTo>
                    <a:pt x="128" y="153"/>
                    <a:pt x="128" y="153"/>
                    <a:pt x="128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0" name="Freeform 11">
              <a:extLst>
                <a:ext uri="{FF2B5EF4-FFF2-40B4-BE49-F238E27FC236}">
                  <a16:creationId xmlns="" xmlns:a16="http://schemas.microsoft.com/office/drawing/2014/main" id="{B31D4501-1AF8-4338-A360-1A847D67BF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2832100"/>
              <a:ext cx="223838" cy="214313"/>
            </a:xfrm>
            <a:custGeom>
              <a:avLst/>
              <a:gdLst>
                <a:gd name="T0" fmla="*/ 39 w 160"/>
                <a:gd name="T1" fmla="*/ 153 h 153"/>
                <a:gd name="T2" fmla="*/ 13 w 160"/>
                <a:gd name="T3" fmla="*/ 147 h 153"/>
                <a:gd name="T4" fmla="*/ 13 w 160"/>
                <a:gd name="T5" fmla="*/ 102 h 153"/>
                <a:gd name="T6" fmla="*/ 103 w 160"/>
                <a:gd name="T7" fmla="*/ 13 h 153"/>
                <a:gd name="T8" fmla="*/ 147 w 160"/>
                <a:gd name="T9" fmla="*/ 13 h 153"/>
                <a:gd name="T10" fmla="*/ 147 w 160"/>
                <a:gd name="T11" fmla="*/ 57 h 153"/>
                <a:gd name="T12" fmla="*/ 58 w 160"/>
                <a:gd name="T13" fmla="*/ 147 h 153"/>
                <a:gd name="T14" fmla="*/ 39 w 160"/>
                <a:gd name="T15" fmla="*/ 153 h 153"/>
                <a:gd name="T16" fmla="*/ 39 w 160"/>
                <a:gd name="T17" fmla="*/ 153 h 153"/>
                <a:gd name="T18" fmla="*/ 39 w 160"/>
                <a:gd name="T1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3">
                  <a:moveTo>
                    <a:pt x="39" y="153"/>
                  </a:moveTo>
                  <a:cubicBezTo>
                    <a:pt x="32" y="153"/>
                    <a:pt x="19" y="153"/>
                    <a:pt x="13" y="147"/>
                  </a:cubicBezTo>
                  <a:cubicBezTo>
                    <a:pt x="0" y="134"/>
                    <a:pt x="0" y="115"/>
                    <a:pt x="13" y="10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15" y="0"/>
                    <a:pt x="135" y="0"/>
                    <a:pt x="147" y="13"/>
                  </a:cubicBezTo>
                  <a:cubicBezTo>
                    <a:pt x="160" y="25"/>
                    <a:pt x="160" y="45"/>
                    <a:pt x="147" y="57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51" y="153"/>
                    <a:pt x="45" y="153"/>
                    <a:pt x="39" y="153"/>
                  </a:cubicBezTo>
                  <a:close/>
                  <a:moveTo>
                    <a:pt x="39" y="153"/>
                  </a:moveTo>
                  <a:cubicBezTo>
                    <a:pt x="39" y="153"/>
                    <a:pt x="39" y="153"/>
                    <a:pt x="39" y="1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1" name="Freeform 12">
              <a:extLst>
                <a:ext uri="{FF2B5EF4-FFF2-40B4-BE49-F238E27FC236}">
                  <a16:creationId xmlns="" xmlns:a16="http://schemas.microsoft.com/office/drawing/2014/main" id="{43A3F160-FA9D-4464-A3E1-B9F8A2CF99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57338" y="2230438"/>
              <a:ext cx="268288" cy="90488"/>
            </a:xfrm>
            <a:custGeom>
              <a:avLst/>
              <a:gdLst>
                <a:gd name="T0" fmla="*/ 160 w 192"/>
                <a:gd name="T1" fmla="*/ 64 h 64"/>
                <a:gd name="T2" fmla="*/ 32 w 192"/>
                <a:gd name="T3" fmla="*/ 64 h 64"/>
                <a:gd name="T4" fmla="*/ 0 w 192"/>
                <a:gd name="T5" fmla="*/ 32 h 64"/>
                <a:gd name="T6" fmla="*/ 32 w 192"/>
                <a:gd name="T7" fmla="*/ 0 h 64"/>
                <a:gd name="T8" fmla="*/ 160 w 192"/>
                <a:gd name="T9" fmla="*/ 0 h 64"/>
                <a:gd name="T10" fmla="*/ 192 w 192"/>
                <a:gd name="T11" fmla="*/ 32 h 64"/>
                <a:gd name="T12" fmla="*/ 160 w 192"/>
                <a:gd name="T13" fmla="*/ 64 h 64"/>
                <a:gd name="T14" fmla="*/ 160 w 192"/>
                <a:gd name="T15" fmla="*/ 64 h 64"/>
                <a:gd name="T16" fmla="*/ 160 w 19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64">
                  <a:moveTo>
                    <a:pt x="160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9" y="0"/>
                    <a:pt x="192" y="13"/>
                    <a:pt x="192" y="32"/>
                  </a:cubicBezTo>
                  <a:cubicBezTo>
                    <a:pt x="192" y="51"/>
                    <a:pt x="179" y="64"/>
                    <a:pt x="160" y="64"/>
                  </a:cubicBez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2" name="Freeform 13">
              <a:extLst>
                <a:ext uri="{FF2B5EF4-FFF2-40B4-BE49-F238E27FC236}">
                  <a16:creationId xmlns="" xmlns:a16="http://schemas.microsoft.com/office/drawing/2014/main" id="{B74EAE4F-B1BF-449B-BE66-A62429A46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62063" y="1495425"/>
              <a:ext cx="223838" cy="223838"/>
            </a:xfrm>
            <a:custGeom>
              <a:avLst/>
              <a:gdLst>
                <a:gd name="T0" fmla="*/ 128 w 160"/>
                <a:gd name="T1" fmla="*/ 160 h 160"/>
                <a:gd name="T2" fmla="*/ 103 w 160"/>
                <a:gd name="T3" fmla="*/ 154 h 160"/>
                <a:gd name="T4" fmla="*/ 13 w 160"/>
                <a:gd name="T5" fmla="*/ 58 h 160"/>
                <a:gd name="T6" fmla="*/ 13 w 160"/>
                <a:gd name="T7" fmla="*/ 13 h 160"/>
                <a:gd name="T8" fmla="*/ 58 w 160"/>
                <a:gd name="T9" fmla="*/ 13 h 160"/>
                <a:gd name="T10" fmla="*/ 147 w 160"/>
                <a:gd name="T11" fmla="*/ 103 h 160"/>
                <a:gd name="T12" fmla="*/ 147 w 160"/>
                <a:gd name="T13" fmla="*/ 147 h 160"/>
                <a:gd name="T14" fmla="*/ 128 w 160"/>
                <a:gd name="T15" fmla="*/ 160 h 160"/>
                <a:gd name="T16" fmla="*/ 128 w 160"/>
                <a:gd name="T17" fmla="*/ 160 h 160"/>
                <a:gd name="T18" fmla="*/ 128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28" y="160"/>
                  </a:moveTo>
                  <a:cubicBezTo>
                    <a:pt x="122" y="160"/>
                    <a:pt x="109" y="160"/>
                    <a:pt x="103" y="1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0" y="45"/>
                    <a:pt x="0" y="26"/>
                    <a:pt x="13" y="13"/>
                  </a:cubicBezTo>
                  <a:cubicBezTo>
                    <a:pt x="26" y="0"/>
                    <a:pt x="45" y="0"/>
                    <a:pt x="58" y="1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60" y="115"/>
                    <a:pt x="160" y="135"/>
                    <a:pt x="147" y="147"/>
                  </a:cubicBezTo>
                  <a:cubicBezTo>
                    <a:pt x="141" y="154"/>
                    <a:pt x="135" y="160"/>
                    <a:pt x="128" y="160"/>
                  </a:cubicBezTo>
                  <a:close/>
                  <a:moveTo>
                    <a:pt x="128" y="160"/>
                  </a:moveTo>
                  <a:cubicBezTo>
                    <a:pt x="128" y="160"/>
                    <a:pt x="128" y="160"/>
                    <a:pt x="128" y="1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3" name="Freeform 14">
              <a:extLst>
                <a:ext uri="{FF2B5EF4-FFF2-40B4-BE49-F238E27FC236}">
                  <a16:creationId xmlns="" xmlns:a16="http://schemas.microsoft.com/office/drawing/2014/main" id="{929AFE74-29E8-4006-93B1-A1EDE13A2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" y="1871663"/>
              <a:ext cx="449263" cy="449263"/>
            </a:xfrm>
            <a:custGeom>
              <a:avLst/>
              <a:gdLst>
                <a:gd name="T0" fmla="*/ 288 w 320"/>
                <a:gd name="T1" fmla="*/ 320 h 320"/>
                <a:gd name="T2" fmla="*/ 256 w 320"/>
                <a:gd name="T3" fmla="*/ 288 h 320"/>
                <a:gd name="T4" fmla="*/ 32 w 320"/>
                <a:gd name="T5" fmla="*/ 64 h 320"/>
                <a:gd name="T6" fmla="*/ 0 w 320"/>
                <a:gd name="T7" fmla="*/ 32 h 320"/>
                <a:gd name="T8" fmla="*/ 32 w 320"/>
                <a:gd name="T9" fmla="*/ 0 h 320"/>
                <a:gd name="T10" fmla="*/ 320 w 320"/>
                <a:gd name="T11" fmla="*/ 288 h 320"/>
                <a:gd name="T12" fmla="*/ 288 w 320"/>
                <a:gd name="T13" fmla="*/ 320 h 320"/>
                <a:gd name="T14" fmla="*/ 288 w 320"/>
                <a:gd name="T15" fmla="*/ 320 h 320"/>
                <a:gd name="T16" fmla="*/ 288 w 320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288" y="320"/>
                  </a:moveTo>
                  <a:cubicBezTo>
                    <a:pt x="269" y="320"/>
                    <a:pt x="256" y="307"/>
                    <a:pt x="256" y="288"/>
                  </a:cubicBezTo>
                  <a:cubicBezTo>
                    <a:pt x="256" y="166"/>
                    <a:pt x="154" y="64"/>
                    <a:pt x="32" y="64"/>
                  </a:cubicBezTo>
                  <a:cubicBezTo>
                    <a:pt x="13" y="64"/>
                    <a:pt x="0" y="51"/>
                    <a:pt x="0" y="32"/>
                  </a:cubicBezTo>
                  <a:cubicBezTo>
                    <a:pt x="0" y="13"/>
                    <a:pt x="13" y="0"/>
                    <a:pt x="32" y="0"/>
                  </a:cubicBezTo>
                  <a:cubicBezTo>
                    <a:pt x="192" y="0"/>
                    <a:pt x="320" y="128"/>
                    <a:pt x="320" y="288"/>
                  </a:cubicBezTo>
                  <a:cubicBezTo>
                    <a:pt x="320" y="307"/>
                    <a:pt x="307" y="320"/>
                    <a:pt x="288" y="320"/>
                  </a:cubicBezTo>
                  <a:close/>
                  <a:moveTo>
                    <a:pt x="288" y="320"/>
                  </a:moveTo>
                  <a:cubicBezTo>
                    <a:pt x="288" y="320"/>
                    <a:pt x="288" y="320"/>
                    <a:pt x="288" y="3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54" name="Freeform 18">
            <a:extLst>
              <a:ext uri="{FF2B5EF4-FFF2-40B4-BE49-F238E27FC236}">
                <a16:creationId xmlns="" xmlns:a16="http://schemas.microsoft.com/office/drawing/2014/main" id="{8071EDC3-BE15-4DF6-9621-EED01DA7AA74}"/>
              </a:ext>
            </a:extLst>
          </p:cNvPr>
          <p:cNvSpPr>
            <a:spLocks noEditPoints="1"/>
          </p:cNvSpPr>
          <p:nvPr/>
        </p:nvSpPr>
        <p:spPr bwMode="auto">
          <a:xfrm>
            <a:off x="5690146" y="5669110"/>
            <a:ext cx="330334" cy="330334"/>
          </a:xfrm>
          <a:custGeom>
            <a:avLst/>
            <a:gdLst>
              <a:gd name="T0" fmla="*/ 1376 w 1536"/>
              <a:gd name="T1" fmla="*/ 160 h 1536"/>
              <a:gd name="T2" fmla="*/ 1357 w 1536"/>
              <a:gd name="T3" fmla="*/ 0 h 1536"/>
              <a:gd name="T4" fmla="*/ 1094 w 1536"/>
              <a:gd name="T5" fmla="*/ 230 h 1536"/>
              <a:gd name="T6" fmla="*/ 1088 w 1536"/>
              <a:gd name="T7" fmla="*/ 403 h 1536"/>
              <a:gd name="T8" fmla="*/ 640 w 1536"/>
              <a:gd name="T9" fmla="*/ 256 h 1536"/>
              <a:gd name="T10" fmla="*/ 640 w 1536"/>
              <a:gd name="T11" fmla="*/ 1536 h 1536"/>
              <a:gd name="T12" fmla="*/ 1114 w 1536"/>
              <a:gd name="T13" fmla="*/ 467 h 1536"/>
              <a:gd name="T14" fmla="*/ 1280 w 1536"/>
              <a:gd name="T15" fmla="*/ 448 h 1536"/>
              <a:gd name="T16" fmla="*/ 1530 w 1536"/>
              <a:gd name="T17" fmla="*/ 218 h 1536"/>
              <a:gd name="T18" fmla="*/ 1504 w 1536"/>
              <a:gd name="T19" fmla="*/ 160 h 1536"/>
              <a:gd name="T20" fmla="*/ 640 w 1536"/>
              <a:gd name="T21" fmla="*/ 1472 h 1536"/>
              <a:gd name="T22" fmla="*/ 640 w 1536"/>
              <a:gd name="T23" fmla="*/ 320 h 1536"/>
              <a:gd name="T24" fmla="*/ 911 w 1536"/>
              <a:gd name="T25" fmla="*/ 580 h 1536"/>
              <a:gd name="T26" fmla="*/ 224 w 1536"/>
              <a:gd name="T27" fmla="*/ 896 h 1536"/>
              <a:gd name="T28" fmla="*/ 1056 w 1536"/>
              <a:gd name="T29" fmla="*/ 896 h 1536"/>
              <a:gd name="T30" fmla="*/ 1070 w 1536"/>
              <a:gd name="T31" fmla="*/ 511 h 1536"/>
              <a:gd name="T32" fmla="*/ 768 w 1536"/>
              <a:gd name="T33" fmla="*/ 896 h 1536"/>
              <a:gd name="T34" fmla="*/ 512 w 1536"/>
              <a:gd name="T35" fmla="*/ 896 h 1536"/>
              <a:gd name="T36" fmla="*/ 705 w 1536"/>
              <a:gd name="T37" fmla="*/ 786 h 1536"/>
              <a:gd name="T38" fmla="*/ 614 w 1536"/>
              <a:gd name="T39" fmla="*/ 922 h 1536"/>
              <a:gd name="T40" fmla="*/ 659 w 1536"/>
              <a:gd name="T41" fmla="*/ 922 h 1536"/>
              <a:gd name="T42" fmla="*/ 768 w 1536"/>
              <a:gd name="T43" fmla="*/ 896 h 1536"/>
              <a:gd name="T44" fmla="*/ 640 w 1536"/>
              <a:gd name="T45" fmla="*/ 704 h 1536"/>
              <a:gd name="T46" fmla="*/ 640 w 1536"/>
              <a:gd name="T47" fmla="*/ 1088 h 1536"/>
              <a:gd name="T48" fmla="*/ 797 w 1536"/>
              <a:gd name="T49" fmla="*/ 784 h 1536"/>
              <a:gd name="T50" fmla="*/ 992 w 1536"/>
              <a:gd name="T51" fmla="*/ 896 h 1536"/>
              <a:gd name="T52" fmla="*/ 288 w 1536"/>
              <a:gd name="T53" fmla="*/ 896 h 1536"/>
              <a:gd name="T54" fmla="*/ 865 w 1536"/>
              <a:gd name="T55" fmla="*/ 627 h 1536"/>
              <a:gd name="T56" fmla="*/ 1267 w 1536"/>
              <a:gd name="T57" fmla="*/ 384 h 1536"/>
              <a:gd name="T58" fmla="*/ 1152 w 1536"/>
              <a:gd name="T59" fmla="*/ 269 h 1536"/>
              <a:gd name="T60" fmla="*/ 1312 w 1536"/>
              <a:gd name="T61" fmla="*/ 192 h 1536"/>
              <a:gd name="T62" fmla="*/ 1427 w 1536"/>
              <a:gd name="T63" fmla="*/ 22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36" h="1536">
                <a:moveTo>
                  <a:pt x="1504" y="160"/>
                </a:moveTo>
                <a:cubicBezTo>
                  <a:pt x="1376" y="160"/>
                  <a:pt x="1376" y="160"/>
                  <a:pt x="1376" y="160"/>
                </a:cubicBezTo>
                <a:cubicBezTo>
                  <a:pt x="1376" y="32"/>
                  <a:pt x="1376" y="32"/>
                  <a:pt x="1376" y="32"/>
                </a:cubicBezTo>
                <a:cubicBezTo>
                  <a:pt x="1376" y="19"/>
                  <a:pt x="1370" y="6"/>
                  <a:pt x="1357" y="0"/>
                </a:cubicBezTo>
                <a:cubicBezTo>
                  <a:pt x="1344" y="0"/>
                  <a:pt x="1331" y="0"/>
                  <a:pt x="1318" y="6"/>
                </a:cubicBezTo>
                <a:cubicBezTo>
                  <a:pt x="1094" y="230"/>
                  <a:pt x="1094" y="230"/>
                  <a:pt x="1094" y="230"/>
                </a:cubicBezTo>
                <a:cubicBezTo>
                  <a:pt x="1094" y="237"/>
                  <a:pt x="1088" y="250"/>
                  <a:pt x="1088" y="256"/>
                </a:cubicBezTo>
                <a:cubicBezTo>
                  <a:pt x="1088" y="403"/>
                  <a:pt x="1088" y="403"/>
                  <a:pt x="1088" y="403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955" y="319"/>
                  <a:pt x="805" y="256"/>
                  <a:pt x="640" y="256"/>
                </a:cubicBezTo>
                <a:cubicBezTo>
                  <a:pt x="288" y="256"/>
                  <a:pt x="0" y="544"/>
                  <a:pt x="0" y="896"/>
                </a:cubicBezTo>
                <a:cubicBezTo>
                  <a:pt x="0" y="1248"/>
                  <a:pt x="288" y="1536"/>
                  <a:pt x="640" y="1536"/>
                </a:cubicBezTo>
                <a:cubicBezTo>
                  <a:pt x="992" y="1536"/>
                  <a:pt x="1280" y="1248"/>
                  <a:pt x="1280" y="896"/>
                </a:cubicBezTo>
                <a:cubicBezTo>
                  <a:pt x="1280" y="731"/>
                  <a:pt x="1217" y="581"/>
                  <a:pt x="1114" y="467"/>
                </a:cubicBezTo>
                <a:cubicBezTo>
                  <a:pt x="1133" y="448"/>
                  <a:pt x="1133" y="448"/>
                  <a:pt x="1133" y="448"/>
                </a:cubicBezTo>
                <a:cubicBezTo>
                  <a:pt x="1280" y="448"/>
                  <a:pt x="1280" y="448"/>
                  <a:pt x="1280" y="448"/>
                </a:cubicBezTo>
                <a:cubicBezTo>
                  <a:pt x="1286" y="448"/>
                  <a:pt x="1299" y="442"/>
                  <a:pt x="1306" y="442"/>
                </a:cubicBezTo>
                <a:cubicBezTo>
                  <a:pt x="1530" y="218"/>
                  <a:pt x="1530" y="218"/>
                  <a:pt x="1530" y="218"/>
                </a:cubicBezTo>
                <a:cubicBezTo>
                  <a:pt x="1536" y="205"/>
                  <a:pt x="1536" y="192"/>
                  <a:pt x="1536" y="179"/>
                </a:cubicBezTo>
                <a:cubicBezTo>
                  <a:pt x="1530" y="166"/>
                  <a:pt x="1517" y="160"/>
                  <a:pt x="1504" y="160"/>
                </a:cubicBezTo>
                <a:close/>
                <a:moveTo>
                  <a:pt x="1216" y="896"/>
                </a:moveTo>
                <a:cubicBezTo>
                  <a:pt x="1216" y="1216"/>
                  <a:pt x="960" y="1472"/>
                  <a:pt x="640" y="1472"/>
                </a:cubicBezTo>
                <a:cubicBezTo>
                  <a:pt x="320" y="1472"/>
                  <a:pt x="64" y="1216"/>
                  <a:pt x="64" y="896"/>
                </a:cubicBezTo>
                <a:cubicBezTo>
                  <a:pt x="64" y="576"/>
                  <a:pt x="320" y="320"/>
                  <a:pt x="640" y="320"/>
                </a:cubicBezTo>
                <a:cubicBezTo>
                  <a:pt x="789" y="320"/>
                  <a:pt x="923" y="375"/>
                  <a:pt x="1025" y="466"/>
                </a:cubicBezTo>
                <a:cubicBezTo>
                  <a:pt x="911" y="580"/>
                  <a:pt x="911" y="580"/>
                  <a:pt x="911" y="580"/>
                </a:cubicBezTo>
                <a:cubicBezTo>
                  <a:pt x="838" y="518"/>
                  <a:pt x="744" y="480"/>
                  <a:pt x="640" y="480"/>
                </a:cubicBezTo>
                <a:cubicBezTo>
                  <a:pt x="410" y="480"/>
                  <a:pt x="224" y="666"/>
                  <a:pt x="224" y="896"/>
                </a:cubicBezTo>
                <a:cubicBezTo>
                  <a:pt x="224" y="1126"/>
                  <a:pt x="410" y="1312"/>
                  <a:pt x="640" y="1312"/>
                </a:cubicBezTo>
                <a:cubicBezTo>
                  <a:pt x="870" y="1312"/>
                  <a:pt x="1056" y="1126"/>
                  <a:pt x="1056" y="896"/>
                </a:cubicBezTo>
                <a:cubicBezTo>
                  <a:pt x="1056" y="792"/>
                  <a:pt x="1018" y="698"/>
                  <a:pt x="956" y="625"/>
                </a:cubicBezTo>
                <a:cubicBezTo>
                  <a:pt x="1070" y="511"/>
                  <a:pt x="1070" y="511"/>
                  <a:pt x="1070" y="511"/>
                </a:cubicBezTo>
                <a:cubicBezTo>
                  <a:pt x="1161" y="613"/>
                  <a:pt x="1216" y="747"/>
                  <a:pt x="1216" y="896"/>
                </a:cubicBezTo>
                <a:close/>
                <a:moveTo>
                  <a:pt x="768" y="896"/>
                </a:moveTo>
                <a:cubicBezTo>
                  <a:pt x="768" y="966"/>
                  <a:pt x="710" y="1024"/>
                  <a:pt x="640" y="1024"/>
                </a:cubicBezTo>
                <a:cubicBezTo>
                  <a:pt x="570" y="1024"/>
                  <a:pt x="512" y="966"/>
                  <a:pt x="512" y="896"/>
                </a:cubicBezTo>
                <a:cubicBezTo>
                  <a:pt x="512" y="826"/>
                  <a:pt x="570" y="768"/>
                  <a:pt x="640" y="768"/>
                </a:cubicBezTo>
                <a:cubicBezTo>
                  <a:pt x="664" y="768"/>
                  <a:pt x="686" y="775"/>
                  <a:pt x="705" y="786"/>
                </a:cubicBezTo>
                <a:cubicBezTo>
                  <a:pt x="614" y="877"/>
                  <a:pt x="614" y="877"/>
                  <a:pt x="614" y="877"/>
                </a:cubicBezTo>
                <a:cubicBezTo>
                  <a:pt x="602" y="890"/>
                  <a:pt x="602" y="909"/>
                  <a:pt x="614" y="922"/>
                </a:cubicBezTo>
                <a:cubicBezTo>
                  <a:pt x="621" y="928"/>
                  <a:pt x="634" y="928"/>
                  <a:pt x="640" y="928"/>
                </a:cubicBezTo>
                <a:cubicBezTo>
                  <a:pt x="646" y="928"/>
                  <a:pt x="659" y="928"/>
                  <a:pt x="659" y="922"/>
                </a:cubicBezTo>
                <a:cubicBezTo>
                  <a:pt x="750" y="831"/>
                  <a:pt x="750" y="831"/>
                  <a:pt x="750" y="831"/>
                </a:cubicBezTo>
                <a:cubicBezTo>
                  <a:pt x="761" y="850"/>
                  <a:pt x="768" y="872"/>
                  <a:pt x="768" y="896"/>
                </a:cubicBezTo>
                <a:close/>
                <a:moveTo>
                  <a:pt x="752" y="739"/>
                </a:moveTo>
                <a:cubicBezTo>
                  <a:pt x="721" y="717"/>
                  <a:pt x="683" y="704"/>
                  <a:pt x="640" y="704"/>
                </a:cubicBezTo>
                <a:cubicBezTo>
                  <a:pt x="531" y="704"/>
                  <a:pt x="448" y="787"/>
                  <a:pt x="448" y="896"/>
                </a:cubicBezTo>
                <a:cubicBezTo>
                  <a:pt x="448" y="1005"/>
                  <a:pt x="531" y="1088"/>
                  <a:pt x="640" y="1088"/>
                </a:cubicBezTo>
                <a:cubicBezTo>
                  <a:pt x="749" y="1088"/>
                  <a:pt x="832" y="1005"/>
                  <a:pt x="832" y="896"/>
                </a:cubicBezTo>
                <a:cubicBezTo>
                  <a:pt x="832" y="853"/>
                  <a:pt x="819" y="815"/>
                  <a:pt x="797" y="784"/>
                </a:cubicBezTo>
                <a:cubicBezTo>
                  <a:pt x="909" y="671"/>
                  <a:pt x="909" y="671"/>
                  <a:pt x="909" y="671"/>
                </a:cubicBezTo>
                <a:cubicBezTo>
                  <a:pt x="961" y="733"/>
                  <a:pt x="992" y="811"/>
                  <a:pt x="992" y="896"/>
                </a:cubicBezTo>
                <a:cubicBezTo>
                  <a:pt x="992" y="1088"/>
                  <a:pt x="832" y="1248"/>
                  <a:pt x="640" y="1248"/>
                </a:cubicBezTo>
                <a:cubicBezTo>
                  <a:pt x="448" y="1248"/>
                  <a:pt x="288" y="1088"/>
                  <a:pt x="288" y="896"/>
                </a:cubicBezTo>
                <a:cubicBezTo>
                  <a:pt x="288" y="704"/>
                  <a:pt x="448" y="544"/>
                  <a:pt x="640" y="544"/>
                </a:cubicBezTo>
                <a:cubicBezTo>
                  <a:pt x="725" y="544"/>
                  <a:pt x="803" y="575"/>
                  <a:pt x="865" y="627"/>
                </a:cubicBezTo>
                <a:lnTo>
                  <a:pt x="752" y="739"/>
                </a:lnTo>
                <a:close/>
                <a:moveTo>
                  <a:pt x="1267" y="384"/>
                </a:moveTo>
                <a:cubicBezTo>
                  <a:pt x="1152" y="384"/>
                  <a:pt x="1152" y="384"/>
                  <a:pt x="1152" y="384"/>
                </a:cubicBezTo>
                <a:cubicBezTo>
                  <a:pt x="1152" y="269"/>
                  <a:pt x="1152" y="269"/>
                  <a:pt x="1152" y="269"/>
                </a:cubicBezTo>
                <a:cubicBezTo>
                  <a:pt x="1312" y="109"/>
                  <a:pt x="1312" y="109"/>
                  <a:pt x="1312" y="109"/>
                </a:cubicBezTo>
                <a:cubicBezTo>
                  <a:pt x="1312" y="192"/>
                  <a:pt x="1312" y="192"/>
                  <a:pt x="1312" y="192"/>
                </a:cubicBezTo>
                <a:cubicBezTo>
                  <a:pt x="1312" y="211"/>
                  <a:pt x="1325" y="224"/>
                  <a:pt x="1344" y="224"/>
                </a:cubicBezTo>
                <a:cubicBezTo>
                  <a:pt x="1427" y="224"/>
                  <a:pt x="1427" y="224"/>
                  <a:pt x="1427" y="224"/>
                </a:cubicBezTo>
                <a:lnTo>
                  <a:pt x="1267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050BE53C-AEB9-4828-854F-15B1827811E0}"/>
              </a:ext>
            </a:extLst>
          </p:cNvPr>
          <p:cNvGrpSpPr/>
          <p:nvPr/>
        </p:nvGrpSpPr>
        <p:grpSpPr>
          <a:xfrm>
            <a:off x="6220504" y="2555404"/>
            <a:ext cx="292868" cy="243057"/>
            <a:chOff x="-4900613" y="885825"/>
            <a:chExt cx="5815013" cy="4826000"/>
          </a:xfrm>
          <a:solidFill>
            <a:schemeClr val="bg1"/>
          </a:solidFill>
        </p:grpSpPr>
        <p:sp>
          <p:nvSpPr>
            <p:cNvPr id="56" name="Freeform 22">
              <a:extLst>
                <a:ext uri="{FF2B5EF4-FFF2-40B4-BE49-F238E27FC236}">
                  <a16:creationId xmlns="" xmlns:a16="http://schemas.microsoft.com/office/drawing/2014/main" id="{E069CCCF-ADBE-4D03-B6D8-E028305FD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1609725"/>
              <a:ext cx="5792788" cy="4102100"/>
            </a:xfrm>
            <a:custGeom>
              <a:avLst/>
              <a:gdLst>
                <a:gd name="T0" fmla="*/ 1376 w 1536"/>
                <a:gd name="T1" fmla="*/ 1088 h 1088"/>
                <a:gd name="T2" fmla="*/ 160 w 1536"/>
                <a:gd name="T3" fmla="*/ 1088 h 1088"/>
                <a:gd name="T4" fmla="*/ 0 w 1536"/>
                <a:gd name="T5" fmla="*/ 928 h 1088"/>
                <a:gd name="T6" fmla="*/ 0 w 1536"/>
                <a:gd name="T7" fmla="*/ 160 h 1088"/>
                <a:gd name="T8" fmla="*/ 160 w 1536"/>
                <a:gd name="T9" fmla="*/ 0 h 1088"/>
                <a:gd name="T10" fmla="*/ 1376 w 1536"/>
                <a:gd name="T11" fmla="*/ 0 h 1088"/>
                <a:gd name="T12" fmla="*/ 1536 w 1536"/>
                <a:gd name="T13" fmla="*/ 160 h 1088"/>
                <a:gd name="T14" fmla="*/ 1536 w 1536"/>
                <a:gd name="T15" fmla="*/ 928 h 1088"/>
                <a:gd name="T16" fmla="*/ 1376 w 1536"/>
                <a:gd name="T17" fmla="*/ 1088 h 1088"/>
                <a:gd name="T18" fmla="*/ 160 w 1536"/>
                <a:gd name="T19" fmla="*/ 64 h 1088"/>
                <a:gd name="T20" fmla="*/ 64 w 1536"/>
                <a:gd name="T21" fmla="*/ 160 h 1088"/>
                <a:gd name="T22" fmla="*/ 64 w 1536"/>
                <a:gd name="T23" fmla="*/ 928 h 1088"/>
                <a:gd name="T24" fmla="*/ 160 w 1536"/>
                <a:gd name="T25" fmla="*/ 1024 h 1088"/>
                <a:gd name="T26" fmla="*/ 1376 w 1536"/>
                <a:gd name="T27" fmla="*/ 1024 h 1088"/>
                <a:gd name="T28" fmla="*/ 1472 w 1536"/>
                <a:gd name="T29" fmla="*/ 928 h 1088"/>
                <a:gd name="T30" fmla="*/ 1472 w 1536"/>
                <a:gd name="T31" fmla="*/ 160 h 1088"/>
                <a:gd name="T32" fmla="*/ 1376 w 1536"/>
                <a:gd name="T33" fmla="*/ 64 h 1088"/>
                <a:gd name="T34" fmla="*/ 160 w 1536"/>
                <a:gd name="T35" fmla="*/ 64 h 1088"/>
                <a:gd name="T36" fmla="*/ 160 w 1536"/>
                <a:gd name="T37" fmla="*/ 64 h 1088"/>
                <a:gd name="T38" fmla="*/ 160 w 1536"/>
                <a:gd name="T39" fmla="*/ 64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088">
                  <a:moveTo>
                    <a:pt x="1376" y="1088"/>
                  </a:moveTo>
                  <a:cubicBezTo>
                    <a:pt x="160" y="1088"/>
                    <a:pt x="160" y="1088"/>
                    <a:pt x="160" y="1088"/>
                  </a:cubicBezTo>
                  <a:cubicBezTo>
                    <a:pt x="70" y="1088"/>
                    <a:pt x="0" y="1018"/>
                    <a:pt x="0" y="9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0"/>
                    <a:pt x="70" y="0"/>
                    <a:pt x="160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466" y="0"/>
                    <a:pt x="1536" y="70"/>
                    <a:pt x="1536" y="160"/>
                  </a:cubicBezTo>
                  <a:cubicBezTo>
                    <a:pt x="1536" y="928"/>
                    <a:pt x="1536" y="928"/>
                    <a:pt x="1536" y="928"/>
                  </a:cubicBezTo>
                  <a:cubicBezTo>
                    <a:pt x="1536" y="1018"/>
                    <a:pt x="1466" y="1088"/>
                    <a:pt x="1376" y="1088"/>
                  </a:cubicBezTo>
                  <a:close/>
                  <a:moveTo>
                    <a:pt x="160" y="64"/>
                  </a:moveTo>
                  <a:cubicBezTo>
                    <a:pt x="109" y="64"/>
                    <a:pt x="64" y="109"/>
                    <a:pt x="64" y="160"/>
                  </a:cubicBezTo>
                  <a:cubicBezTo>
                    <a:pt x="64" y="928"/>
                    <a:pt x="64" y="928"/>
                    <a:pt x="64" y="928"/>
                  </a:cubicBezTo>
                  <a:cubicBezTo>
                    <a:pt x="64" y="979"/>
                    <a:pt x="109" y="1024"/>
                    <a:pt x="160" y="1024"/>
                  </a:cubicBezTo>
                  <a:cubicBezTo>
                    <a:pt x="1376" y="1024"/>
                    <a:pt x="1376" y="1024"/>
                    <a:pt x="1376" y="1024"/>
                  </a:cubicBezTo>
                  <a:cubicBezTo>
                    <a:pt x="1427" y="1024"/>
                    <a:pt x="1472" y="979"/>
                    <a:pt x="1472" y="928"/>
                  </a:cubicBezTo>
                  <a:cubicBezTo>
                    <a:pt x="1472" y="160"/>
                    <a:pt x="1472" y="160"/>
                    <a:pt x="1472" y="160"/>
                  </a:cubicBezTo>
                  <a:cubicBezTo>
                    <a:pt x="1472" y="109"/>
                    <a:pt x="1427" y="64"/>
                    <a:pt x="1376" y="64"/>
                  </a:cubicBezTo>
                  <a:lnTo>
                    <a:pt x="160" y="64"/>
                  </a:lnTo>
                  <a:close/>
                  <a:moveTo>
                    <a:pt x="160" y="64"/>
                  </a:moveTo>
                  <a:cubicBezTo>
                    <a:pt x="160" y="64"/>
                    <a:pt x="160" y="64"/>
                    <a:pt x="160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7" name="Freeform 23">
              <a:extLst>
                <a:ext uri="{FF2B5EF4-FFF2-40B4-BE49-F238E27FC236}">
                  <a16:creationId xmlns="" xmlns:a16="http://schemas.microsoft.com/office/drawing/2014/main" id="{0ED6371A-B85B-49F8-9100-BE99716FC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47988" y="885825"/>
              <a:ext cx="1931988" cy="965200"/>
            </a:xfrm>
            <a:custGeom>
              <a:avLst/>
              <a:gdLst>
                <a:gd name="T0" fmla="*/ 480 w 512"/>
                <a:gd name="T1" fmla="*/ 256 h 256"/>
                <a:gd name="T2" fmla="*/ 448 w 512"/>
                <a:gd name="T3" fmla="*/ 224 h 256"/>
                <a:gd name="T4" fmla="*/ 448 w 512"/>
                <a:gd name="T5" fmla="*/ 96 h 256"/>
                <a:gd name="T6" fmla="*/ 416 w 512"/>
                <a:gd name="T7" fmla="*/ 64 h 256"/>
                <a:gd name="T8" fmla="*/ 96 w 512"/>
                <a:gd name="T9" fmla="*/ 64 h 256"/>
                <a:gd name="T10" fmla="*/ 64 w 512"/>
                <a:gd name="T11" fmla="*/ 96 h 256"/>
                <a:gd name="T12" fmla="*/ 64 w 512"/>
                <a:gd name="T13" fmla="*/ 224 h 256"/>
                <a:gd name="T14" fmla="*/ 32 w 512"/>
                <a:gd name="T15" fmla="*/ 256 h 256"/>
                <a:gd name="T16" fmla="*/ 0 w 512"/>
                <a:gd name="T17" fmla="*/ 224 h 256"/>
                <a:gd name="T18" fmla="*/ 0 w 512"/>
                <a:gd name="T19" fmla="*/ 96 h 256"/>
                <a:gd name="T20" fmla="*/ 96 w 512"/>
                <a:gd name="T21" fmla="*/ 0 h 256"/>
                <a:gd name="T22" fmla="*/ 416 w 512"/>
                <a:gd name="T23" fmla="*/ 0 h 256"/>
                <a:gd name="T24" fmla="*/ 512 w 512"/>
                <a:gd name="T25" fmla="*/ 96 h 256"/>
                <a:gd name="T26" fmla="*/ 512 w 512"/>
                <a:gd name="T27" fmla="*/ 224 h 256"/>
                <a:gd name="T28" fmla="*/ 480 w 512"/>
                <a:gd name="T29" fmla="*/ 256 h 256"/>
                <a:gd name="T30" fmla="*/ 480 w 512"/>
                <a:gd name="T31" fmla="*/ 256 h 256"/>
                <a:gd name="T32" fmla="*/ 480 w 512"/>
                <a:gd name="T3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256">
                  <a:moveTo>
                    <a:pt x="480" y="256"/>
                  </a:moveTo>
                  <a:cubicBezTo>
                    <a:pt x="461" y="256"/>
                    <a:pt x="448" y="243"/>
                    <a:pt x="448" y="224"/>
                  </a:cubicBezTo>
                  <a:cubicBezTo>
                    <a:pt x="448" y="96"/>
                    <a:pt x="448" y="96"/>
                    <a:pt x="448" y="96"/>
                  </a:cubicBezTo>
                  <a:cubicBezTo>
                    <a:pt x="448" y="77"/>
                    <a:pt x="435" y="64"/>
                    <a:pt x="41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7" y="64"/>
                    <a:pt x="64" y="77"/>
                    <a:pt x="64" y="96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64" y="243"/>
                    <a:pt x="51" y="256"/>
                    <a:pt x="32" y="256"/>
                  </a:cubicBezTo>
                  <a:cubicBezTo>
                    <a:pt x="13" y="256"/>
                    <a:pt x="0" y="243"/>
                    <a:pt x="0" y="22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5"/>
                    <a:pt x="45" y="0"/>
                    <a:pt x="96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67" y="0"/>
                    <a:pt x="512" y="45"/>
                    <a:pt x="512" y="96"/>
                  </a:cubicBezTo>
                  <a:cubicBezTo>
                    <a:pt x="512" y="224"/>
                    <a:pt x="512" y="224"/>
                    <a:pt x="512" y="224"/>
                  </a:cubicBezTo>
                  <a:cubicBezTo>
                    <a:pt x="512" y="243"/>
                    <a:pt x="499" y="256"/>
                    <a:pt x="480" y="256"/>
                  </a:cubicBezTo>
                  <a:close/>
                  <a:moveTo>
                    <a:pt x="480" y="256"/>
                  </a:moveTo>
                  <a:cubicBezTo>
                    <a:pt x="480" y="256"/>
                    <a:pt x="480" y="256"/>
                    <a:pt x="480" y="2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8" name="Freeform 24">
              <a:extLst>
                <a:ext uri="{FF2B5EF4-FFF2-40B4-BE49-F238E27FC236}">
                  <a16:creationId xmlns="" xmlns:a16="http://schemas.microsoft.com/office/drawing/2014/main" id="{75A95ACB-074D-4862-91A7-1F30341190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3" y="2552700"/>
              <a:ext cx="5815013" cy="1228725"/>
            </a:xfrm>
            <a:custGeom>
              <a:avLst/>
              <a:gdLst>
                <a:gd name="T0" fmla="*/ 774 w 1542"/>
                <a:gd name="T1" fmla="*/ 326 h 326"/>
                <a:gd name="T2" fmla="*/ 761 w 1542"/>
                <a:gd name="T3" fmla="*/ 326 h 326"/>
                <a:gd name="T4" fmla="*/ 25 w 1542"/>
                <a:gd name="T5" fmla="*/ 70 h 326"/>
                <a:gd name="T6" fmla="*/ 6 w 1542"/>
                <a:gd name="T7" fmla="*/ 25 h 326"/>
                <a:gd name="T8" fmla="*/ 51 w 1542"/>
                <a:gd name="T9" fmla="*/ 6 h 326"/>
                <a:gd name="T10" fmla="*/ 774 w 1542"/>
                <a:gd name="T11" fmla="*/ 262 h 326"/>
                <a:gd name="T12" fmla="*/ 1497 w 1542"/>
                <a:gd name="T13" fmla="*/ 6 h 326"/>
                <a:gd name="T14" fmla="*/ 1536 w 1542"/>
                <a:gd name="T15" fmla="*/ 25 h 326"/>
                <a:gd name="T16" fmla="*/ 1516 w 1542"/>
                <a:gd name="T17" fmla="*/ 64 h 326"/>
                <a:gd name="T18" fmla="*/ 780 w 1542"/>
                <a:gd name="T19" fmla="*/ 320 h 326"/>
                <a:gd name="T20" fmla="*/ 774 w 1542"/>
                <a:gd name="T21" fmla="*/ 326 h 326"/>
                <a:gd name="T22" fmla="*/ 774 w 1542"/>
                <a:gd name="T23" fmla="*/ 326 h 326"/>
                <a:gd name="T24" fmla="*/ 774 w 1542"/>
                <a:gd name="T2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2" h="326">
                  <a:moveTo>
                    <a:pt x="774" y="326"/>
                  </a:moveTo>
                  <a:cubicBezTo>
                    <a:pt x="768" y="326"/>
                    <a:pt x="768" y="326"/>
                    <a:pt x="761" y="32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2" y="64"/>
                    <a:pt x="0" y="44"/>
                    <a:pt x="6" y="25"/>
                  </a:cubicBezTo>
                  <a:cubicBezTo>
                    <a:pt x="12" y="12"/>
                    <a:pt x="32" y="0"/>
                    <a:pt x="51" y="6"/>
                  </a:cubicBezTo>
                  <a:cubicBezTo>
                    <a:pt x="774" y="262"/>
                    <a:pt x="774" y="262"/>
                    <a:pt x="774" y="262"/>
                  </a:cubicBezTo>
                  <a:cubicBezTo>
                    <a:pt x="1497" y="6"/>
                    <a:pt x="1497" y="6"/>
                    <a:pt x="1497" y="6"/>
                  </a:cubicBezTo>
                  <a:cubicBezTo>
                    <a:pt x="1516" y="0"/>
                    <a:pt x="1529" y="6"/>
                    <a:pt x="1536" y="25"/>
                  </a:cubicBezTo>
                  <a:cubicBezTo>
                    <a:pt x="1542" y="44"/>
                    <a:pt x="1536" y="57"/>
                    <a:pt x="1516" y="64"/>
                  </a:cubicBezTo>
                  <a:cubicBezTo>
                    <a:pt x="780" y="320"/>
                    <a:pt x="780" y="320"/>
                    <a:pt x="780" y="320"/>
                  </a:cubicBezTo>
                  <a:cubicBezTo>
                    <a:pt x="780" y="326"/>
                    <a:pt x="780" y="326"/>
                    <a:pt x="774" y="326"/>
                  </a:cubicBezTo>
                  <a:close/>
                  <a:moveTo>
                    <a:pt x="774" y="326"/>
                  </a:moveTo>
                  <a:cubicBezTo>
                    <a:pt x="774" y="326"/>
                    <a:pt x="774" y="326"/>
                    <a:pt x="774" y="3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82BE04-2E15-4589-B709-43DC87F858D6}"/>
              </a:ext>
            </a:extLst>
          </p:cNvPr>
          <p:cNvGrpSpPr/>
          <p:nvPr/>
        </p:nvGrpSpPr>
        <p:grpSpPr>
          <a:xfrm>
            <a:off x="6584939" y="3557930"/>
            <a:ext cx="349810" cy="342900"/>
            <a:chOff x="973138" y="4927600"/>
            <a:chExt cx="642937" cy="630238"/>
          </a:xfrm>
          <a:solidFill>
            <a:schemeClr val="bg1"/>
          </a:solidFill>
        </p:grpSpPr>
        <p:sp>
          <p:nvSpPr>
            <p:cNvPr id="60" name="Freeform 28">
              <a:extLst>
                <a:ext uri="{FF2B5EF4-FFF2-40B4-BE49-F238E27FC236}">
                  <a16:creationId xmlns="" xmlns:a16="http://schemas.microsoft.com/office/drawing/2014/main" id="{B29F2C2D-EC5E-4316-9FE1-D4CAA6883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8100" y="4927600"/>
              <a:ext cx="295275" cy="295275"/>
            </a:xfrm>
            <a:custGeom>
              <a:avLst/>
              <a:gdLst>
                <a:gd name="T0" fmla="*/ 30 w 706"/>
                <a:gd name="T1" fmla="*/ 0 h 707"/>
                <a:gd name="T2" fmla="*/ 0 w 706"/>
                <a:gd name="T3" fmla="*/ 30 h 707"/>
                <a:gd name="T4" fmla="*/ 0 w 706"/>
                <a:gd name="T5" fmla="*/ 677 h 707"/>
                <a:gd name="T6" fmla="*/ 30 w 706"/>
                <a:gd name="T7" fmla="*/ 707 h 707"/>
                <a:gd name="T8" fmla="*/ 676 w 706"/>
                <a:gd name="T9" fmla="*/ 707 h 707"/>
                <a:gd name="T10" fmla="*/ 706 w 706"/>
                <a:gd name="T11" fmla="*/ 677 h 707"/>
                <a:gd name="T12" fmla="*/ 706 w 706"/>
                <a:gd name="T13" fmla="*/ 676 h 707"/>
                <a:gd name="T14" fmla="*/ 508 w 706"/>
                <a:gd name="T15" fmla="*/ 198 h 707"/>
                <a:gd name="T16" fmla="*/ 30 w 706"/>
                <a:gd name="T17" fmla="*/ 0 h 707"/>
                <a:gd name="T18" fmla="*/ 60 w 706"/>
                <a:gd name="T19" fmla="*/ 647 h 707"/>
                <a:gd name="T20" fmla="*/ 60 w 706"/>
                <a:gd name="T21" fmla="*/ 60 h 707"/>
                <a:gd name="T22" fmla="*/ 646 w 706"/>
                <a:gd name="T23" fmla="*/ 647 h 707"/>
                <a:gd name="T24" fmla="*/ 60 w 706"/>
                <a:gd name="T25" fmla="*/ 64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6" h="707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694"/>
                    <a:pt x="14" y="707"/>
                    <a:pt x="30" y="707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693" y="707"/>
                    <a:pt x="706" y="693"/>
                    <a:pt x="706" y="677"/>
                  </a:cubicBezTo>
                  <a:cubicBezTo>
                    <a:pt x="706" y="676"/>
                    <a:pt x="706" y="676"/>
                    <a:pt x="706" y="676"/>
                  </a:cubicBezTo>
                  <a:cubicBezTo>
                    <a:pt x="706" y="495"/>
                    <a:pt x="636" y="326"/>
                    <a:pt x="508" y="198"/>
                  </a:cubicBezTo>
                  <a:cubicBezTo>
                    <a:pt x="381" y="70"/>
                    <a:pt x="211" y="0"/>
                    <a:pt x="30" y="0"/>
                  </a:cubicBezTo>
                  <a:close/>
                  <a:moveTo>
                    <a:pt x="60" y="647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376" y="76"/>
                    <a:pt x="631" y="330"/>
                    <a:pt x="646" y="647"/>
                  </a:cubicBezTo>
                  <a:lnTo>
                    <a:pt x="60" y="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1" name="Freeform 29">
              <a:extLst>
                <a:ext uri="{FF2B5EF4-FFF2-40B4-BE49-F238E27FC236}">
                  <a16:creationId xmlns="" xmlns:a16="http://schemas.microsoft.com/office/drawing/2014/main" id="{0991E96F-05A8-4FEF-AB3A-08B38C59D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213" y="5254625"/>
              <a:ext cx="296862" cy="215900"/>
            </a:xfrm>
            <a:custGeom>
              <a:avLst/>
              <a:gdLst>
                <a:gd name="T0" fmla="*/ 678 w 708"/>
                <a:gd name="T1" fmla="*/ 0 h 517"/>
                <a:gd name="T2" fmla="*/ 32 w 708"/>
                <a:gd name="T3" fmla="*/ 0 h 517"/>
                <a:gd name="T4" fmla="*/ 4 w 708"/>
                <a:gd name="T5" fmla="*/ 19 h 517"/>
                <a:gd name="T6" fmla="*/ 11 w 708"/>
                <a:gd name="T7" fmla="*/ 51 h 517"/>
                <a:gd name="T8" fmla="*/ 467 w 708"/>
                <a:gd name="T9" fmla="*/ 508 h 517"/>
                <a:gd name="T10" fmla="*/ 488 w 708"/>
                <a:gd name="T11" fmla="*/ 517 h 517"/>
                <a:gd name="T12" fmla="*/ 488 w 708"/>
                <a:gd name="T13" fmla="*/ 517 h 517"/>
                <a:gd name="T14" fmla="*/ 510 w 708"/>
                <a:gd name="T15" fmla="*/ 508 h 517"/>
                <a:gd name="T16" fmla="*/ 708 w 708"/>
                <a:gd name="T17" fmla="*/ 30 h 517"/>
                <a:gd name="T18" fmla="*/ 699 w 708"/>
                <a:gd name="T19" fmla="*/ 9 h 517"/>
                <a:gd name="T20" fmla="*/ 678 w 708"/>
                <a:gd name="T21" fmla="*/ 0 h 517"/>
                <a:gd name="T22" fmla="*/ 488 w 708"/>
                <a:gd name="T23" fmla="*/ 444 h 517"/>
                <a:gd name="T24" fmla="*/ 455 w 708"/>
                <a:gd name="T25" fmla="*/ 411 h 517"/>
                <a:gd name="T26" fmla="*/ 506 w 708"/>
                <a:gd name="T27" fmla="*/ 359 h 517"/>
                <a:gd name="T28" fmla="*/ 506 w 708"/>
                <a:gd name="T29" fmla="*/ 316 h 517"/>
                <a:gd name="T30" fmla="*/ 464 w 708"/>
                <a:gd name="T31" fmla="*/ 316 h 517"/>
                <a:gd name="T32" fmla="*/ 412 w 708"/>
                <a:gd name="T33" fmla="*/ 368 h 517"/>
                <a:gd name="T34" fmla="*/ 356 w 708"/>
                <a:gd name="T35" fmla="*/ 312 h 517"/>
                <a:gd name="T36" fmla="*/ 492 w 708"/>
                <a:gd name="T37" fmla="*/ 175 h 517"/>
                <a:gd name="T38" fmla="*/ 492 w 708"/>
                <a:gd name="T39" fmla="*/ 133 h 517"/>
                <a:gd name="T40" fmla="*/ 450 w 708"/>
                <a:gd name="T41" fmla="*/ 133 h 517"/>
                <a:gd name="T42" fmla="*/ 313 w 708"/>
                <a:gd name="T43" fmla="*/ 269 h 517"/>
                <a:gd name="T44" fmla="*/ 262 w 708"/>
                <a:gd name="T45" fmla="*/ 217 h 517"/>
                <a:gd name="T46" fmla="*/ 307 w 708"/>
                <a:gd name="T47" fmla="*/ 172 h 517"/>
                <a:gd name="T48" fmla="*/ 307 w 708"/>
                <a:gd name="T49" fmla="*/ 130 h 517"/>
                <a:gd name="T50" fmla="*/ 265 w 708"/>
                <a:gd name="T51" fmla="*/ 130 h 517"/>
                <a:gd name="T52" fmla="*/ 219 w 708"/>
                <a:gd name="T53" fmla="*/ 175 h 517"/>
                <a:gd name="T54" fmla="*/ 104 w 708"/>
                <a:gd name="T55" fmla="*/ 60 h 517"/>
                <a:gd name="T56" fmla="*/ 647 w 708"/>
                <a:gd name="T57" fmla="*/ 60 h 517"/>
                <a:gd name="T58" fmla="*/ 488 w 708"/>
                <a:gd name="T59" fmla="*/ 44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8" h="517">
                  <a:moveTo>
                    <a:pt x="67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9" y="7"/>
                    <a:pt x="4" y="19"/>
                  </a:cubicBezTo>
                  <a:cubicBezTo>
                    <a:pt x="0" y="30"/>
                    <a:pt x="2" y="43"/>
                    <a:pt x="11" y="51"/>
                  </a:cubicBezTo>
                  <a:cubicBezTo>
                    <a:pt x="467" y="508"/>
                    <a:pt x="467" y="508"/>
                    <a:pt x="467" y="508"/>
                  </a:cubicBezTo>
                  <a:cubicBezTo>
                    <a:pt x="473" y="514"/>
                    <a:pt x="480" y="517"/>
                    <a:pt x="488" y="517"/>
                  </a:cubicBezTo>
                  <a:cubicBezTo>
                    <a:pt x="488" y="517"/>
                    <a:pt x="488" y="517"/>
                    <a:pt x="488" y="517"/>
                  </a:cubicBezTo>
                  <a:cubicBezTo>
                    <a:pt x="496" y="517"/>
                    <a:pt x="504" y="514"/>
                    <a:pt x="510" y="508"/>
                  </a:cubicBezTo>
                  <a:cubicBezTo>
                    <a:pt x="637" y="381"/>
                    <a:pt x="708" y="211"/>
                    <a:pt x="708" y="30"/>
                  </a:cubicBezTo>
                  <a:cubicBezTo>
                    <a:pt x="708" y="22"/>
                    <a:pt x="705" y="15"/>
                    <a:pt x="699" y="9"/>
                  </a:cubicBezTo>
                  <a:cubicBezTo>
                    <a:pt x="694" y="3"/>
                    <a:pt x="686" y="0"/>
                    <a:pt x="678" y="0"/>
                  </a:cubicBezTo>
                  <a:close/>
                  <a:moveTo>
                    <a:pt x="488" y="444"/>
                  </a:moveTo>
                  <a:cubicBezTo>
                    <a:pt x="455" y="411"/>
                    <a:pt x="455" y="411"/>
                    <a:pt x="455" y="411"/>
                  </a:cubicBezTo>
                  <a:cubicBezTo>
                    <a:pt x="506" y="359"/>
                    <a:pt x="506" y="359"/>
                    <a:pt x="506" y="359"/>
                  </a:cubicBezTo>
                  <a:cubicBezTo>
                    <a:pt x="518" y="347"/>
                    <a:pt x="518" y="328"/>
                    <a:pt x="506" y="316"/>
                  </a:cubicBezTo>
                  <a:cubicBezTo>
                    <a:pt x="495" y="305"/>
                    <a:pt x="476" y="305"/>
                    <a:pt x="464" y="316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356" y="312"/>
                    <a:pt x="356" y="312"/>
                    <a:pt x="356" y="312"/>
                  </a:cubicBezTo>
                  <a:cubicBezTo>
                    <a:pt x="492" y="175"/>
                    <a:pt x="492" y="175"/>
                    <a:pt x="492" y="175"/>
                  </a:cubicBezTo>
                  <a:cubicBezTo>
                    <a:pt x="504" y="163"/>
                    <a:pt x="504" y="144"/>
                    <a:pt x="492" y="133"/>
                  </a:cubicBezTo>
                  <a:cubicBezTo>
                    <a:pt x="481" y="121"/>
                    <a:pt x="462" y="121"/>
                    <a:pt x="450" y="133"/>
                  </a:cubicBezTo>
                  <a:cubicBezTo>
                    <a:pt x="313" y="269"/>
                    <a:pt x="313" y="269"/>
                    <a:pt x="313" y="269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307" y="172"/>
                    <a:pt x="307" y="172"/>
                    <a:pt x="307" y="172"/>
                  </a:cubicBezTo>
                  <a:cubicBezTo>
                    <a:pt x="319" y="160"/>
                    <a:pt x="319" y="141"/>
                    <a:pt x="307" y="130"/>
                  </a:cubicBezTo>
                  <a:cubicBezTo>
                    <a:pt x="295" y="118"/>
                    <a:pt x="276" y="118"/>
                    <a:pt x="265" y="130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647" y="60"/>
                    <a:pt x="647" y="60"/>
                    <a:pt x="647" y="60"/>
                  </a:cubicBezTo>
                  <a:cubicBezTo>
                    <a:pt x="640" y="204"/>
                    <a:pt x="584" y="338"/>
                    <a:pt x="488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2" name="Freeform 30">
              <a:extLst>
                <a:ext uri="{FF2B5EF4-FFF2-40B4-BE49-F238E27FC236}">
                  <a16:creationId xmlns="" xmlns:a16="http://schemas.microsoft.com/office/drawing/2014/main" id="{37590FBA-8627-476F-A847-B88CE6D06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991100"/>
              <a:ext cx="487362" cy="566738"/>
            </a:xfrm>
            <a:custGeom>
              <a:avLst/>
              <a:gdLst>
                <a:gd name="T0" fmla="*/ 676 w 1165"/>
                <a:gd name="T1" fmla="*/ 1353 h 1353"/>
                <a:gd name="T2" fmla="*/ 1153 w 1165"/>
                <a:gd name="T3" fmla="*/ 1156 h 1353"/>
                <a:gd name="T4" fmla="*/ 1153 w 1165"/>
                <a:gd name="T5" fmla="*/ 1113 h 1353"/>
                <a:gd name="T6" fmla="*/ 706 w 1165"/>
                <a:gd name="T7" fmla="*/ 665 h 1353"/>
                <a:gd name="T8" fmla="*/ 706 w 1165"/>
                <a:gd name="T9" fmla="*/ 30 h 1353"/>
                <a:gd name="T10" fmla="*/ 676 w 1165"/>
                <a:gd name="T11" fmla="*/ 0 h 1353"/>
                <a:gd name="T12" fmla="*/ 198 w 1165"/>
                <a:gd name="T13" fmla="*/ 198 h 1353"/>
                <a:gd name="T14" fmla="*/ 0 w 1165"/>
                <a:gd name="T15" fmla="*/ 677 h 1353"/>
                <a:gd name="T16" fmla="*/ 198 w 1165"/>
                <a:gd name="T17" fmla="*/ 1155 h 1353"/>
                <a:gd name="T18" fmla="*/ 676 w 1165"/>
                <a:gd name="T19" fmla="*/ 1353 h 1353"/>
                <a:gd name="T20" fmla="*/ 646 w 1165"/>
                <a:gd name="T21" fmla="*/ 61 h 1353"/>
                <a:gd name="T22" fmla="*/ 646 w 1165"/>
                <a:gd name="T23" fmla="*/ 661 h 1353"/>
                <a:gd name="T24" fmla="*/ 330 w 1165"/>
                <a:gd name="T25" fmla="*/ 862 h 1353"/>
                <a:gd name="T26" fmla="*/ 320 w 1165"/>
                <a:gd name="T27" fmla="*/ 904 h 1353"/>
                <a:gd name="T28" fmla="*/ 346 w 1165"/>
                <a:gd name="T29" fmla="*/ 918 h 1353"/>
                <a:gd name="T30" fmla="*/ 362 w 1165"/>
                <a:gd name="T31" fmla="*/ 913 h 1353"/>
                <a:gd name="T32" fmla="*/ 672 w 1165"/>
                <a:gd name="T33" fmla="*/ 716 h 1353"/>
                <a:gd name="T34" fmla="*/ 1089 w 1165"/>
                <a:gd name="T35" fmla="*/ 1134 h 1353"/>
                <a:gd name="T36" fmla="*/ 676 w 1165"/>
                <a:gd name="T37" fmla="*/ 1293 h 1353"/>
                <a:gd name="T38" fmla="*/ 60 w 1165"/>
                <a:gd name="T39" fmla="*/ 677 h 1353"/>
                <a:gd name="T40" fmla="*/ 646 w 1165"/>
                <a:gd name="T41" fmla="*/ 61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5" h="1353">
                  <a:moveTo>
                    <a:pt x="676" y="1353"/>
                  </a:moveTo>
                  <a:cubicBezTo>
                    <a:pt x="856" y="1353"/>
                    <a:pt x="1026" y="1283"/>
                    <a:pt x="1153" y="1156"/>
                  </a:cubicBezTo>
                  <a:cubicBezTo>
                    <a:pt x="1165" y="1144"/>
                    <a:pt x="1165" y="1125"/>
                    <a:pt x="1153" y="1113"/>
                  </a:cubicBezTo>
                  <a:cubicBezTo>
                    <a:pt x="706" y="665"/>
                    <a:pt x="706" y="665"/>
                    <a:pt x="706" y="665"/>
                  </a:cubicBezTo>
                  <a:cubicBezTo>
                    <a:pt x="706" y="30"/>
                    <a:pt x="706" y="30"/>
                    <a:pt x="706" y="30"/>
                  </a:cubicBezTo>
                  <a:cubicBezTo>
                    <a:pt x="706" y="14"/>
                    <a:pt x="692" y="0"/>
                    <a:pt x="676" y="0"/>
                  </a:cubicBezTo>
                  <a:cubicBezTo>
                    <a:pt x="495" y="0"/>
                    <a:pt x="326" y="71"/>
                    <a:pt x="198" y="198"/>
                  </a:cubicBezTo>
                  <a:cubicBezTo>
                    <a:pt x="70" y="326"/>
                    <a:pt x="0" y="496"/>
                    <a:pt x="0" y="677"/>
                  </a:cubicBezTo>
                  <a:cubicBezTo>
                    <a:pt x="0" y="858"/>
                    <a:pt x="70" y="1027"/>
                    <a:pt x="198" y="1155"/>
                  </a:cubicBezTo>
                  <a:cubicBezTo>
                    <a:pt x="326" y="1283"/>
                    <a:pt x="495" y="1353"/>
                    <a:pt x="676" y="1353"/>
                  </a:cubicBezTo>
                  <a:close/>
                  <a:moveTo>
                    <a:pt x="646" y="61"/>
                  </a:moveTo>
                  <a:cubicBezTo>
                    <a:pt x="646" y="661"/>
                    <a:pt x="646" y="661"/>
                    <a:pt x="646" y="661"/>
                  </a:cubicBezTo>
                  <a:cubicBezTo>
                    <a:pt x="330" y="862"/>
                    <a:pt x="330" y="862"/>
                    <a:pt x="330" y="862"/>
                  </a:cubicBezTo>
                  <a:cubicBezTo>
                    <a:pt x="316" y="871"/>
                    <a:pt x="311" y="890"/>
                    <a:pt x="320" y="904"/>
                  </a:cubicBezTo>
                  <a:cubicBezTo>
                    <a:pt x="326" y="913"/>
                    <a:pt x="336" y="918"/>
                    <a:pt x="346" y="918"/>
                  </a:cubicBezTo>
                  <a:cubicBezTo>
                    <a:pt x="351" y="918"/>
                    <a:pt x="357" y="916"/>
                    <a:pt x="362" y="913"/>
                  </a:cubicBezTo>
                  <a:cubicBezTo>
                    <a:pt x="672" y="716"/>
                    <a:pt x="672" y="716"/>
                    <a:pt x="672" y="716"/>
                  </a:cubicBezTo>
                  <a:cubicBezTo>
                    <a:pt x="1089" y="1134"/>
                    <a:pt x="1089" y="1134"/>
                    <a:pt x="1089" y="1134"/>
                  </a:cubicBezTo>
                  <a:cubicBezTo>
                    <a:pt x="976" y="1237"/>
                    <a:pt x="830" y="1293"/>
                    <a:pt x="676" y="1293"/>
                  </a:cubicBezTo>
                  <a:cubicBezTo>
                    <a:pt x="336" y="1293"/>
                    <a:pt x="60" y="1017"/>
                    <a:pt x="60" y="677"/>
                  </a:cubicBezTo>
                  <a:cubicBezTo>
                    <a:pt x="60" y="347"/>
                    <a:pt x="320" y="77"/>
                    <a:pt x="64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B1B868E2-2C8B-43B8-B1A5-C8C20F3F5E4A}"/>
              </a:ext>
            </a:extLst>
          </p:cNvPr>
          <p:cNvGrpSpPr/>
          <p:nvPr/>
        </p:nvGrpSpPr>
        <p:grpSpPr>
          <a:xfrm>
            <a:off x="6203317" y="4618209"/>
            <a:ext cx="327244" cy="327242"/>
            <a:chOff x="-5040313" y="522288"/>
            <a:chExt cx="5791201" cy="5791201"/>
          </a:xfrm>
          <a:solidFill>
            <a:schemeClr val="bg1"/>
          </a:solidFill>
        </p:grpSpPr>
        <p:sp>
          <p:nvSpPr>
            <p:cNvPr id="64" name="Freeform 34">
              <a:extLst>
                <a:ext uri="{FF2B5EF4-FFF2-40B4-BE49-F238E27FC236}">
                  <a16:creationId xmlns="" xmlns:a16="http://schemas.microsoft.com/office/drawing/2014/main" id="{AB7B7DD3-59AE-4F77-AFF2-52E1D5602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27338" y="1114426"/>
              <a:ext cx="2986088" cy="2986088"/>
            </a:xfrm>
            <a:custGeom>
              <a:avLst/>
              <a:gdLst>
                <a:gd name="T0" fmla="*/ 396 w 792"/>
                <a:gd name="T1" fmla="*/ 0 h 792"/>
                <a:gd name="T2" fmla="*/ 0 w 792"/>
                <a:gd name="T3" fmla="*/ 396 h 792"/>
                <a:gd name="T4" fmla="*/ 396 w 792"/>
                <a:gd name="T5" fmla="*/ 792 h 792"/>
                <a:gd name="T6" fmla="*/ 792 w 792"/>
                <a:gd name="T7" fmla="*/ 396 h 792"/>
                <a:gd name="T8" fmla="*/ 396 w 792"/>
                <a:gd name="T9" fmla="*/ 0 h 792"/>
                <a:gd name="T10" fmla="*/ 396 w 792"/>
                <a:gd name="T11" fmla="*/ 60 h 792"/>
                <a:gd name="T12" fmla="*/ 732 w 792"/>
                <a:gd name="T13" fmla="*/ 396 h 792"/>
                <a:gd name="T14" fmla="*/ 396 w 792"/>
                <a:gd name="T15" fmla="*/ 732 h 792"/>
                <a:gd name="T16" fmla="*/ 60 w 792"/>
                <a:gd name="T17" fmla="*/ 396 h 792"/>
                <a:gd name="T18" fmla="*/ 396 w 792"/>
                <a:gd name="T19" fmla="*/ 60 h 792"/>
                <a:gd name="T20" fmla="*/ 396 w 792"/>
                <a:gd name="T21" fmla="*/ 60 h 792"/>
                <a:gd name="T22" fmla="*/ 396 w 792"/>
                <a:gd name="T23" fmla="*/ 6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2" h="792">
                  <a:moveTo>
                    <a:pt x="396" y="0"/>
                  </a:moveTo>
                  <a:cubicBezTo>
                    <a:pt x="178" y="0"/>
                    <a:pt x="0" y="178"/>
                    <a:pt x="0" y="396"/>
                  </a:cubicBezTo>
                  <a:cubicBezTo>
                    <a:pt x="0" y="614"/>
                    <a:pt x="178" y="792"/>
                    <a:pt x="396" y="792"/>
                  </a:cubicBezTo>
                  <a:cubicBezTo>
                    <a:pt x="614" y="792"/>
                    <a:pt x="792" y="614"/>
                    <a:pt x="792" y="396"/>
                  </a:cubicBezTo>
                  <a:cubicBezTo>
                    <a:pt x="792" y="178"/>
                    <a:pt x="614" y="0"/>
                    <a:pt x="396" y="0"/>
                  </a:cubicBezTo>
                  <a:close/>
                  <a:moveTo>
                    <a:pt x="396" y="60"/>
                  </a:moveTo>
                  <a:cubicBezTo>
                    <a:pt x="581" y="60"/>
                    <a:pt x="732" y="211"/>
                    <a:pt x="732" y="396"/>
                  </a:cubicBezTo>
                  <a:cubicBezTo>
                    <a:pt x="732" y="581"/>
                    <a:pt x="581" y="732"/>
                    <a:pt x="396" y="732"/>
                  </a:cubicBezTo>
                  <a:cubicBezTo>
                    <a:pt x="211" y="732"/>
                    <a:pt x="60" y="581"/>
                    <a:pt x="60" y="396"/>
                  </a:cubicBezTo>
                  <a:cubicBezTo>
                    <a:pt x="60" y="211"/>
                    <a:pt x="211" y="60"/>
                    <a:pt x="396" y="60"/>
                  </a:cubicBezTo>
                  <a:close/>
                  <a:moveTo>
                    <a:pt x="396" y="60"/>
                  </a:moveTo>
                  <a:cubicBezTo>
                    <a:pt x="396" y="60"/>
                    <a:pt x="396" y="60"/>
                    <a:pt x="396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5" name="Freeform 35">
              <a:extLst>
                <a:ext uri="{FF2B5EF4-FFF2-40B4-BE49-F238E27FC236}">
                  <a16:creationId xmlns="" xmlns:a16="http://schemas.microsoft.com/office/drawing/2014/main" id="{2552A673-1CCB-4212-9383-233EFD768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68512" y="1630363"/>
              <a:ext cx="1470025" cy="490538"/>
            </a:xfrm>
            <a:custGeom>
              <a:avLst/>
              <a:gdLst>
                <a:gd name="T0" fmla="*/ 378 w 390"/>
                <a:gd name="T1" fmla="*/ 76 h 130"/>
                <a:gd name="T2" fmla="*/ 378 w 390"/>
                <a:gd name="T3" fmla="*/ 119 h 130"/>
                <a:gd name="T4" fmla="*/ 335 w 390"/>
                <a:gd name="T5" fmla="*/ 119 h 130"/>
                <a:gd name="T6" fmla="*/ 195 w 390"/>
                <a:gd name="T7" fmla="*/ 60 h 130"/>
                <a:gd name="T8" fmla="*/ 55 w 390"/>
                <a:gd name="T9" fmla="*/ 119 h 130"/>
                <a:gd name="T10" fmla="*/ 33 w 390"/>
                <a:gd name="T11" fmla="*/ 127 h 130"/>
                <a:gd name="T12" fmla="*/ 12 w 390"/>
                <a:gd name="T13" fmla="*/ 119 h 130"/>
                <a:gd name="T14" fmla="*/ 12 w 390"/>
                <a:gd name="T15" fmla="*/ 76 h 130"/>
                <a:gd name="T16" fmla="*/ 195 w 390"/>
                <a:gd name="T17" fmla="*/ 0 h 130"/>
                <a:gd name="T18" fmla="*/ 378 w 390"/>
                <a:gd name="T19" fmla="*/ 76 h 130"/>
                <a:gd name="T20" fmla="*/ 378 w 390"/>
                <a:gd name="T21" fmla="*/ 76 h 130"/>
                <a:gd name="T22" fmla="*/ 378 w 390"/>
                <a:gd name="T23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30">
                  <a:moveTo>
                    <a:pt x="378" y="76"/>
                  </a:moveTo>
                  <a:cubicBezTo>
                    <a:pt x="390" y="88"/>
                    <a:pt x="390" y="107"/>
                    <a:pt x="378" y="119"/>
                  </a:cubicBezTo>
                  <a:cubicBezTo>
                    <a:pt x="366" y="130"/>
                    <a:pt x="347" y="130"/>
                    <a:pt x="335" y="119"/>
                  </a:cubicBezTo>
                  <a:cubicBezTo>
                    <a:pt x="298" y="81"/>
                    <a:pt x="248" y="60"/>
                    <a:pt x="195" y="60"/>
                  </a:cubicBezTo>
                  <a:cubicBezTo>
                    <a:pt x="142" y="60"/>
                    <a:pt x="92" y="81"/>
                    <a:pt x="55" y="119"/>
                  </a:cubicBezTo>
                  <a:cubicBezTo>
                    <a:pt x="49" y="124"/>
                    <a:pt x="41" y="127"/>
                    <a:pt x="33" y="127"/>
                  </a:cubicBezTo>
                  <a:cubicBezTo>
                    <a:pt x="26" y="127"/>
                    <a:pt x="18" y="124"/>
                    <a:pt x="12" y="119"/>
                  </a:cubicBezTo>
                  <a:cubicBezTo>
                    <a:pt x="0" y="107"/>
                    <a:pt x="0" y="88"/>
                    <a:pt x="12" y="76"/>
                  </a:cubicBezTo>
                  <a:cubicBezTo>
                    <a:pt x="61" y="27"/>
                    <a:pt x="126" y="0"/>
                    <a:pt x="195" y="0"/>
                  </a:cubicBezTo>
                  <a:cubicBezTo>
                    <a:pt x="264" y="0"/>
                    <a:pt x="329" y="27"/>
                    <a:pt x="378" y="76"/>
                  </a:cubicBezTo>
                  <a:close/>
                  <a:moveTo>
                    <a:pt x="378" y="76"/>
                  </a:moveTo>
                  <a:cubicBezTo>
                    <a:pt x="378" y="76"/>
                    <a:pt x="378" y="76"/>
                    <a:pt x="378" y="7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6" name="Freeform 36">
              <a:extLst>
                <a:ext uri="{FF2B5EF4-FFF2-40B4-BE49-F238E27FC236}">
                  <a16:creationId xmlns="" xmlns:a16="http://schemas.microsoft.com/office/drawing/2014/main" id="{70128A0B-921E-4620-88AE-408DD0F23C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40313" y="574676"/>
              <a:ext cx="5791201" cy="5738813"/>
            </a:xfrm>
            <a:custGeom>
              <a:avLst/>
              <a:gdLst>
                <a:gd name="T0" fmla="*/ 0 w 1536"/>
                <a:gd name="T1" fmla="*/ 1395 h 1522"/>
                <a:gd name="T2" fmla="*/ 37 w 1536"/>
                <a:gd name="T3" fmla="*/ 1485 h 1522"/>
                <a:gd name="T4" fmla="*/ 127 w 1536"/>
                <a:gd name="T5" fmla="*/ 1522 h 1522"/>
                <a:gd name="T6" fmla="*/ 216 w 1536"/>
                <a:gd name="T7" fmla="*/ 1485 h 1522"/>
                <a:gd name="T8" fmla="*/ 577 w 1536"/>
                <a:gd name="T9" fmla="*/ 1124 h 1522"/>
                <a:gd name="T10" fmla="*/ 631 w 1536"/>
                <a:gd name="T11" fmla="*/ 1139 h 1522"/>
                <a:gd name="T12" fmla="*/ 707 w 1536"/>
                <a:gd name="T13" fmla="*/ 1107 h 1522"/>
                <a:gd name="T14" fmla="*/ 766 w 1536"/>
                <a:gd name="T15" fmla="*/ 1048 h 1522"/>
                <a:gd name="T16" fmla="*/ 983 w 1536"/>
                <a:gd name="T17" fmla="*/ 1092 h 1522"/>
                <a:gd name="T18" fmla="*/ 1536 w 1536"/>
                <a:gd name="T19" fmla="*/ 539 h 1522"/>
                <a:gd name="T20" fmla="*/ 1124 w 1536"/>
                <a:gd name="T21" fmla="*/ 4 h 1522"/>
                <a:gd name="T22" fmla="*/ 1088 w 1536"/>
                <a:gd name="T23" fmla="*/ 26 h 1522"/>
                <a:gd name="T24" fmla="*/ 1109 w 1536"/>
                <a:gd name="T25" fmla="*/ 62 h 1522"/>
                <a:gd name="T26" fmla="*/ 1476 w 1536"/>
                <a:gd name="T27" fmla="*/ 539 h 1522"/>
                <a:gd name="T28" fmla="*/ 983 w 1536"/>
                <a:gd name="T29" fmla="*/ 1032 h 1522"/>
                <a:gd name="T30" fmla="*/ 490 w 1536"/>
                <a:gd name="T31" fmla="*/ 539 h 1522"/>
                <a:gd name="T32" fmla="*/ 857 w 1536"/>
                <a:gd name="T33" fmla="*/ 62 h 1522"/>
                <a:gd name="T34" fmla="*/ 878 w 1536"/>
                <a:gd name="T35" fmla="*/ 26 h 1522"/>
                <a:gd name="T36" fmla="*/ 841 w 1536"/>
                <a:gd name="T37" fmla="*/ 4 h 1522"/>
                <a:gd name="T38" fmla="*/ 430 w 1536"/>
                <a:gd name="T39" fmla="*/ 539 h 1522"/>
                <a:gd name="T40" fmla="*/ 474 w 1536"/>
                <a:gd name="T41" fmla="*/ 756 h 1522"/>
                <a:gd name="T42" fmla="*/ 415 w 1536"/>
                <a:gd name="T43" fmla="*/ 815 h 1522"/>
                <a:gd name="T44" fmla="*/ 398 w 1536"/>
                <a:gd name="T45" fmla="*/ 945 h 1522"/>
                <a:gd name="T46" fmla="*/ 37 w 1536"/>
                <a:gd name="T47" fmla="*/ 1306 h 1522"/>
                <a:gd name="T48" fmla="*/ 0 w 1536"/>
                <a:gd name="T49" fmla="*/ 1395 h 1522"/>
                <a:gd name="T50" fmla="*/ 597 w 1536"/>
                <a:gd name="T51" fmla="*/ 1065 h 1522"/>
                <a:gd name="T52" fmla="*/ 457 w 1536"/>
                <a:gd name="T53" fmla="*/ 925 h 1522"/>
                <a:gd name="T54" fmla="*/ 457 w 1536"/>
                <a:gd name="T55" fmla="*/ 858 h 1522"/>
                <a:gd name="T56" fmla="*/ 502 w 1536"/>
                <a:gd name="T57" fmla="*/ 813 h 1522"/>
                <a:gd name="T58" fmla="*/ 709 w 1536"/>
                <a:gd name="T59" fmla="*/ 1020 h 1522"/>
                <a:gd name="T60" fmla="*/ 664 w 1536"/>
                <a:gd name="T61" fmla="*/ 1065 h 1522"/>
                <a:gd name="T62" fmla="*/ 597 w 1536"/>
                <a:gd name="T63" fmla="*/ 1065 h 1522"/>
                <a:gd name="T64" fmla="*/ 60 w 1536"/>
                <a:gd name="T65" fmla="*/ 1395 h 1522"/>
                <a:gd name="T66" fmla="*/ 80 w 1536"/>
                <a:gd name="T67" fmla="*/ 1348 h 1522"/>
                <a:gd name="T68" fmla="*/ 437 w 1536"/>
                <a:gd name="T69" fmla="*/ 990 h 1522"/>
                <a:gd name="T70" fmla="*/ 532 w 1536"/>
                <a:gd name="T71" fmla="*/ 1085 h 1522"/>
                <a:gd name="T72" fmla="*/ 174 w 1536"/>
                <a:gd name="T73" fmla="*/ 1442 h 1522"/>
                <a:gd name="T74" fmla="*/ 127 w 1536"/>
                <a:gd name="T75" fmla="*/ 1462 h 1522"/>
                <a:gd name="T76" fmla="*/ 80 w 1536"/>
                <a:gd name="T77" fmla="*/ 1442 h 1522"/>
                <a:gd name="T78" fmla="*/ 60 w 1536"/>
                <a:gd name="T79" fmla="*/ 1395 h 1522"/>
                <a:gd name="T80" fmla="*/ 60 w 1536"/>
                <a:gd name="T81" fmla="*/ 1395 h 1522"/>
                <a:gd name="T82" fmla="*/ 60 w 1536"/>
                <a:gd name="T83" fmla="*/ 139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36" h="1522">
                  <a:moveTo>
                    <a:pt x="0" y="1395"/>
                  </a:moveTo>
                  <a:cubicBezTo>
                    <a:pt x="0" y="1429"/>
                    <a:pt x="13" y="1461"/>
                    <a:pt x="37" y="1485"/>
                  </a:cubicBezTo>
                  <a:cubicBezTo>
                    <a:pt x="61" y="1509"/>
                    <a:pt x="93" y="1522"/>
                    <a:pt x="127" y="1522"/>
                  </a:cubicBezTo>
                  <a:cubicBezTo>
                    <a:pt x="161" y="1522"/>
                    <a:pt x="193" y="1509"/>
                    <a:pt x="216" y="1485"/>
                  </a:cubicBezTo>
                  <a:cubicBezTo>
                    <a:pt x="577" y="1124"/>
                    <a:pt x="577" y="1124"/>
                    <a:pt x="577" y="1124"/>
                  </a:cubicBezTo>
                  <a:cubicBezTo>
                    <a:pt x="593" y="1134"/>
                    <a:pt x="612" y="1139"/>
                    <a:pt x="631" y="1139"/>
                  </a:cubicBezTo>
                  <a:cubicBezTo>
                    <a:pt x="658" y="1139"/>
                    <a:pt x="686" y="1128"/>
                    <a:pt x="707" y="1107"/>
                  </a:cubicBezTo>
                  <a:cubicBezTo>
                    <a:pt x="766" y="1048"/>
                    <a:pt x="766" y="1048"/>
                    <a:pt x="766" y="1048"/>
                  </a:cubicBezTo>
                  <a:cubicBezTo>
                    <a:pt x="833" y="1076"/>
                    <a:pt x="906" y="1092"/>
                    <a:pt x="983" y="1092"/>
                  </a:cubicBezTo>
                  <a:cubicBezTo>
                    <a:pt x="1288" y="1092"/>
                    <a:pt x="1536" y="844"/>
                    <a:pt x="1536" y="539"/>
                  </a:cubicBezTo>
                  <a:cubicBezTo>
                    <a:pt x="1536" y="288"/>
                    <a:pt x="1367" y="68"/>
                    <a:pt x="1124" y="4"/>
                  </a:cubicBezTo>
                  <a:cubicBezTo>
                    <a:pt x="1108" y="0"/>
                    <a:pt x="1092" y="10"/>
                    <a:pt x="1088" y="26"/>
                  </a:cubicBezTo>
                  <a:cubicBezTo>
                    <a:pt x="1084" y="42"/>
                    <a:pt x="1093" y="58"/>
                    <a:pt x="1109" y="62"/>
                  </a:cubicBezTo>
                  <a:cubicBezTo>
                    <a:pt x="1325" y="119"/>
                    <a:pt x="1476" y="315"/>
                    <a:pt x="1476" y="539"/>
                  </a:cubicBezTo>
                  <a:cubicBezTo>
                    <a:pt x="1476" y="811"/>
                    <a:pt x="1255" y="1032"/>
                    <a:pt x="983" y="1032"/>
                  </a:cubicBezTo>
                  <a:cubicBezTo>
                    <a:pt x="711" y="1032"/>
                    <a:pt x="490" y="811"/>
                    <a:pt x="490" y="539"/>
                  </a:cubicBezTo>
                  <a:cubicBezTo>
                    <a:pt x="490" y="315"/>
                    <a:pt x="641" y="119"/>
                    <a:pt x="857" y="62"/>
                  </a:cubicBezTo>
                  <a:cubicBezTo>
                    <a:pt x="873" y="58"/>
                    <a:pt x="882" y="42"/>
                    <a:pt x="878" y="26"/>
                  </a:cubicBezTo>
                  <a:cubicBezTo>
                    <a:pt x="874" y="10"/>
                    <a:pt x="857" y="0"/>
                    <a:pt x="841" y="4"/>
                  </a:cubicBezTo>
                  <a:cubicBezTo>
                    <a:pt x="599" y="68"/>
                    <a:pt x="430" y="288"/>
                    <a:pt x="430" y="539"/>
                  </a:cubicBezTo>
                  <a:cubicBezTo>
                    <a:pt x="430" y="616"/>
                    <a:pt x="446" y="689"/>
                    <a:pt x="474" y="756"/>
                  </a:cubicBezTo>
                  <a:cubicBezTo>
                    <a:pt x="415" y="815"/>
                    <a:pt x="415" y="815"/>
                    <a:pt x="415" y="815"/>
                  </a:cubicBezTo>
                  <a:cubicBezTo>
                    <a:pt x="380" y="851"/>
                    <a:pt x="374" y="904"/>
                    <a:pt x="398" y="945"/>
                  </a:cubicBezTo>
                  <a:cubicBezTo>
                    <a:pt x="37" y="1306"/>
                    <a:pt x="37" y="1306"/>
                    <a:pt x="37" y="1306"/>
                  </a:cubicBezTo>
                  <a:cubicBezTo>
                    <a:pt x="13" y="1329"/>
                    <a:pt x="0" y="1361"/>
                    <a:pt x="0" y="1395"/>
                  </a:cubicBezTo>
                  <a:close/>
                  <a:moveTo>
                    <a:pt x="597" y="1065"/>
                  </a:moveTo>
                  <a:cubicBezTo>
                    <a:pt x="457" y="925"/>
                    <a:pt x="457" y="925"/>
                    <a:pt x="457" y="925"/>
                  </a:cubicBezTo>
                  <a:cubicBezTo>
                    <a:pt x="439" y="906"/>
                    <a:pt x="439" y="876"/>
                    <a:pt x="457" y="858"/>
                  </a:cubicBezTo>
                  <a:cubicBezTo>
                    <a:pt x="502" y="813"/>
                    <a:pt x="502" y="813"/>
                    <a:pt x="502" y="813"/>
                  </a:cubicBezTo>
                  <a:cubicBezTo>
                    <a:pt x="552" y="899"/>
                    <a:pt x="623" y="970"/>
                    <a:pt x="709" y="1020"/>
                  </a:cubicBezTo>
                  <a:cubicBezTo>
                    <a:pt x="664" y="1065"/>
                    <a:pt x="664" y="1065"/>
                    <a:pt x="664" y="1065"/>
                  </a:cubicBezTo>
                  <a:cubicBezTo>
                    <a:pt x="646" y="1083"/>
                    <a:pt x="616" y="1083"/>
                    <a:pt x="597" y="1065"/>
                  </a:cubicBezTo>
                  <a:close/>
                  <a:moveTo>
                    <a:pt x="60" y="1395"/>
                  </a:moveTo>
                  <a:cubicBezTo>
                    <a:pt x="60" y="1377"/>
                    <a:pt x="67" y="1361"/>
                    <a:pt x="80" y="1348"/>
                  </a:cubicBezTo>
                  <a:cubicBezTo>
                    <a:pt x="437" y="990"/>
                    <a:pt x="437" y="990"/>
                    <a:pt x="437" y="990"/>
                  </a:cubicBezTo>
                  <a:cubicBezTo>
                    <a:pt x="532" y="1085"/>
                    <a:pt x="532" y="1085"/>
                    <a:pt x="532" y="1085"/>
                  </a:cubicBezTo>
                  <a:cubicBezTo>
                    <a:pt x="174" y="1442"/>
                    <a:pt x="174" y="1442"/>
                    <a:pt x="174" y="1442"/>
                  </a:cubicBezTo>
                  <a:cubicBezTo>
                    <a:pt x="161" y="1455"/>
                    <a:pt x="145" y="1462"/>
                    <a:pt x="127" y="1462"/>
                  </a:cubicBezTo>
                  <a:cubicBezTo>
                    <a:pt x="109" y="1462"/>
                    <a:pt x="92" y="1455"/>
                    <a:pt x="80" y="1442"/>
                  </a:cubicBezTo>
                  <a:cubicBezTo>
                    <a:pt x="67" y="1430"/>
                    <a:pt x="60" y="1413"/>
                    <a:pt x="60" y="1395"/>
                  </a:cubicBezTo>
                  <a:close/>
                  <a:moveTo>
                    <a:pt x="60" y="1395"/>
                  </a:moveTo>
                  <a:cubicBezTo>
                    <a:pt x="60" y="1395"/>
                    <a:pt x="60" y="1395"/>
                    <a:pt x="60" y="139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6CA07A21-A566-4F8D-AA97-B213F9578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7800" y="52228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9 w 60"/>
                <a:gd name="T3" fmla="*/ 51 h 60"/>
                <a:gd name="T4" fmla="*/ 0 w 60"/>
                <a:gd name="T5" fmla="*/ 30 h 60"/>
                <a:gd name="T6" fmla="*/ 9 w 60"/>
                <a:gd name="T7" fmla="*/ 9 h 60"/>
                <a:gd name="T8" fmla="*/ 30 w 60"/>
                <a:gd name="T9" fmla="*/ 0 h 60"/>
                <a:gd name="T10" fmla="*/ 51 w 60"/>
                <a:gd name="T11" fmla="*/ 9 h 60"/>
                <a:gd name="T12" fmla="*/ 60 w 60"/>
                <a:gd name="T13" fmla="*/ 30 h 60"/>
                <a:gd name="T14" fmla="*/ 51 w 60"/>
                <a:gd name="T15" fmla="*/ 51 h 60"/>
                <a:gd name="T16" fmla="*/ 30 w 60"/>
                <a:gd name="T17" fmla="*/ 60 h 60"/>
                <a:gd name="T18" fmla="*/ 30 w 60"/>
                <a:gd name="T19" fmla="*/ 60 h 60"/>
                <a:gd name="T20" fmla="*/ 30 w 6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22" y="60"/>
                    <a:pt x="14" y="57"/>
                    <a:pt x="9" y="51"/>
                  </a:cubicBezTo>
                  <a:cubicBezTo>
                    <a:pt x="3" y="46"/>
                    <a:pt x="0" y="38"/>
                    <a:pt x="0" y="30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4" y="3"/>
                    <a:pt x="22" y="0"/>
                    <a:pt x="30" y="0"/>
                  </a:cubicBezTo>
                  <a:cubicBezTo>
                    <a:pt x="38" y="0"/>
                    <a:pt x="46" y="3"/>
                    <a:pt x="51" y="9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6"/>
                    <a:pt x="51" y="51"/>
                  </a:cubicBezTo>
                  <a:cubicBezTo>
                    <a:pt x="46" y="57"/>
                    <a:pt x="38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139D4BD6-CD61-417C-9924-AF5B83739C17}"/>
              </a:ext>
            </a:extLst>
          </p:cNvPr>
          <p:cNvSpPr txBox="1"/>
          <p:nvPr/>
        </p:nvSpPr>
        <p:spPr>
          <a:xfrm>
            <a:off x="6759492" y="1470595"/>
            <a:ext cx="13385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Click on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hlinkClick r:id="rId4"/>
              </a:rPr>
              <a:t>GO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AD35C536-EC12-4B1E-B327-ED0FF2CF2EEA}"/>
              </a:ext>
            </a:extLst>
          </p:cNvPr>
          <p:cNvSpPr txBox="1"/>
          <p:nvPr/>
        </p:nvSpPr>
        <p:spPr>
          <a:xfrm>
            <a:off x="6481200" y="5499997"/>
            <a:ext cx="366613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Click and Create Dev Space &amp;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choose Fiori as Dev Space 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E6E50298-77AB-4717-ACA5-9DB8BADE0FBF}"/>
              </a:ext>
            </a:extLst>
          </p:cNvPr>
          <p:cNvSpPr txBox="1"/>
          <p:nvPr/>
        </p:nvSpPr>
        <p:spPr>
          <a:xfrm>
            <a:off x="7175129" y="2523044"/>
            <a:ext cx="270349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Create free trial account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5A0364C0-C5A4-4D8C-BF18-E742FF0BB463}"/>
              </a:ext>
            </a:extLst>
          </p:cNvPr>
          <p:cNvSpPr txBox="1"/>
          <p:nvPr/>
        </p:nvSpPr>
        <p:spPr>
          <a:xfrm>
            <a:off x="6910089" y="4614689"/>
            <a:ext cx="367100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On main screen you will see BAS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FDE1EF55-4A64-4155-8BFE-1338EF03D6AA}"/>
              </a:ext>
            </a:extLst>
          </p:cNvPr>
          <p:cNvSpPr txBox="1"/>
          <p:nvPr/>
        </p:nvSpPr>
        <p:spPr>
          <a:xfrm>
            <a:off x="7263481" y="3400236"/>
            <a:ext cx="3125664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</a:rPr>
              <a:t>Launch your cloud platform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 trial cockpit - </a:t>
            </a:r>
            <a:r>
              <a:rPr lang="en-US" sz="2000" dirty="0">
                <a:latin typeface="Segoe UI" panose="020B0502040204020203" pitchFamily="34" charset="0"/>
                <a:hlinkClick r:id="rId5"/>
              </a:rPr>
              <a:t>Click</a:t>
            </a:r>
            <a:r>
              <a:rPr lang="en-US" sz="2000" dirty="0">
                <a:latin typeface="Segoe UI" panose="020B0502040204020203" pitchFamily="34" charset="0"/>
              </a:rPr>
              <a:t/>
            </a:r>
            <a:br>
              <a:rPr lang="en-US" sz="2000" dirty="0">
                <a:latin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36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Fiori App on top of CDS in BAS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812" y="8994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(1)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8" name="Right Arrow 7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672" y="908720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Create Project with Template in BAS (Business Application Studio).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system information (S/4HANA System).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CDS name and continue……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(2)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72" y="899428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Fiori App on top of CDS View with Dynamic Feature’s like Search , Filter Bar ,Navigation etc.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292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470676" y="6472169"/>
            <a:ext cx="367971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617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Comparison Between CDS v/s DDIC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Use Cases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en-US" sz="1800" dirty="0" smtClean="0">
                <a:solidFill>
                  <a:schemeClr val="bg1"/>
                </a:solidFill>
              </a:rPr>
              <a:t>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Introduction to OData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</a:t>
            </a:r>
            <a:r>
              <a:rPr lang="en-US" sz="1800" dirty="0" smtClean="0">
                <a:solidFill>
                  <a:schemeClr val="bg1"/>
                </a:solidFill>
              </a:rPr>
              <a:t>Views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Setup BAS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by CDS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Comparison of CDS v/s DDIC Views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7D674812-5496-48E2-97C8-55A836284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61908"/>
              </p:ext>
            </p:extLst>
          </p:nvPr>
        </p:nvGraphicFramePr>
        <p:xfrm>
          <a:off x="491861" y="908720"/>
          <a:ext cx="10571103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6856">
                  <a:extLst>
                    <a:ext uri="{9D8B030D-6E8A-4147-A177-3AD203B41FA5}">
                      <a16:colId xmlns:a16="http://schemas.microsoft.com/office/drawing/2014/main" xmlns="" val="607046596"/>
                    </a:ext>
                  </a:extLst>
                </a:gridCol>
                <a:gridCol w="2786958">
                  <a:extLst>
                    <a:ext uri="{9D8B030D-6E8A-4147-A177-3AD203B41FA5}">
                      <a16:colId xmlns:a16="http://schemas.microsoft.com/office/drawing/2014/main" xmlns="" val="3443642035"/>
                    </a:ext>
                  </a:extLst>
                </a:gridCol>
                <a:gridCol w="2587289">
                  <a:extLst>
                    <a:ext uri="{9D8B030D-6E8A-4147-A177-3AD203B41FA5}">
                      <a16:colId xmlns:a16="http://schemas.microsoft.com/office/drawing/2014/main" xmlns="" val="3583602026"/>
                    </a:ext>
                  </a:extLst>
                </a:gridCol>
              </a:tblGrid>
              <a:tr h="450923"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CDS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6598391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Code push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803376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95840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Outer Join and Unions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284466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Complex Expressions like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027767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Analytic Adoption </a:t>
                      </a:r>
                      <a:r>
                        <a:rPr lang="en-US" sz="1800" dirty="0"/>
                        <a:t>(SAC, S/4HANA Embedded)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227899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Ready-to-use Content by SAP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4170030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Extensions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796804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OData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 (Manual – SEGW)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9897987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Type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6596778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Metadata Extension and 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4753702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Built-in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9600885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7513439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r>
                        <a:rPr lang="en-US" sz="2000" dirty="0"/>
                        <a:t>Ready-made system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$session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1143134"/>
                  </a:ext>
                </a:extLst>
              </a:tr>
            </a:tbl>
          </a:graphicData>
        </a:graphic>
      </p:graphicFrame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05650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11">
            <a:extLst>
              <a:ext uri="{FF2B5EF4-FFF2-40B4-BE49-F238E27FC236}">
                <a16:creationId xmlns:a16="http://schemas.microsoft.com/office/drawing/2014/main" xmlns="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xmlns="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xmlns="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xmlns="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:a16="http://schemas.microsoft.com/office/drawing/2014/main" xmlns="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0018F12-D2F9-469A-A071-EBB5B4814F87}"/>
              </a:ext>
            </a:extLst>
          </p:cNvPr>
          <p:cNvSpPr/>
          <p:nvPr/>
        </p:nvSpPr>
        <p:spPr>
          <a:xfrm>
            <a:off x="5054536" y="4349638"/>
            <a:ext cx="183196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34165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55552774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Practices in Association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72820C-F5FD-4A88-B639-E32106C5BDAD}"/>
              </a:ext>
            </a:extLst>
          </p:cNvPr>
          <p:cNvSpPr txBox="1"/>
          <p:nvPr/>
        </p:nvSpPr>
        <p:spPr>
          <a:xfrm>
            <a:off x="696316" y="1052736"/>
            <a:ext cx="11014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 must be given an alias name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name should start with underscore _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Associations are of 2 types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Ad-Hoc Association (Which forces Join)</a:t>
            </a:r>
          </a:p>
          <a:p>
            <a:pPr marL="742950" lvl="1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Exposed Association (which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is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ondemand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)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should only use ad-hoc, if its absolutely necessary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have multiple associations in one view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An association would have cardinality as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min..max</a:t>
            </a: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Min </a:t>
            </a: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 0,1 and max  1, 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0..1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1..1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1..*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association[1] – this means min is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980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Introduction to OData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" y="1103164"/>
            <a:ext cx="107253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OData is </a:t>
            </a:r>
            <a:r>
              <a:rPr lang="en-US" sz="1800" b="1" dirty="0">
                <a:solidFill>
                  <a:schemeClr val="bg1"/>
                </a:solidFill>
              </a:rPr>
              <a:t>open data protocol</a:t>
            </a:r>
            <a:r>
              <a:rPr lang="en-US" sz="1800" dirty="0">
                <a:solidFill>
                  <a:schemeClr val="bg1"/>
                </a:solidFill>
              </a:rPr>
              <a:t>, it is used to create REST based services, initially developed by the OASIS (Organization for the Advancement of Structured Information Standards) company later acquired by Microsoft and make open source.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simplest definition of OData would be that it is a standardized protocol built over existing HTTP and REST protocols supporting CRUD (Create, Read, Update, Delete) operations for creating and consuming data APIs.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Currently OData is widely used for exposing data.</a:t>
            </a:r>
          </a:p>
        </p:txBody>
      </p:sp>
      <p:pic>
        <p:nvPicPr>
          <p:cNvPr id="10" name="Picture 2" descr="OData – Everything that you need to know (Part 4) | SAP Blo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2901433"/>
            <a:ext cx="5726849" cy="38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676" y="6472169"/>
            <a:ext cx="367971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4514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9344</TotalTime>
  <Words>904</Words>
  <Application>Microsoft Office PowerPoint</Application>
  <PresentationFormat>Custom</PresentationFormat>
  <Paragraphs>236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Arial Unicode MS</vt:lpstr>
      <vt:lpstr>arial</vt:lpstr>
      <vt:lpstr>arial</vt:lpstr>
      <vt:lpstr>Arial Black</vt:lpstr>
      <vt:lpstr>Arial Bold</vt:lpstr>
      <vt:lpstr>Calibri</vt:lpstr>
      <vt:lpstr>Calibri Light</vt:lpstr>
      <vt:lpstr>Cooper Black</vt:lpstr>
      <vt:lpstr>Open Sans</vt:lpstr>
      <vt:lpstr>Optima</vt:lpstr>
      <vt:lpstr>Patua One</vt:lpstr>
      <vt:lpstr>Segoe UI</vt:lpstr>
      <vt:lpstr>Segoe UI Bold</vt:lpstr>
      <vt:lpstr>Segoe UI Light</vt:lpstr>
      <vt:lpstr>Wingdings</vt:lpstr>
      <vt:lpstr>Office Theme</vt:lpstr>
      <vt:lpstr>ABAP on Hana s/4 Hana Training</vt:lpstr>
      <vt:lpstr>Agenda – Day 12</vt:lpstr>
      <vt:lpstr>Comparison of CDS v/s DDIC Views</vt:lpstr>
      <vt:lpstr>When to Use which Annotation</vt:lpstr>
      <vt:lpstr>CDS: Common Basics for Domain Specific Framework </vt:lpstr>
      <vt:lpstr>CDS Associations</vt:lpstr>
      <vt:lpstr>CDS Associations : Advantages</vt:lpstr>
      <vt:lpstr>Best Practices in Association</vt:lpstr>
      <vt:lpstr>Introduction to OData</vt:lpstr>
      <vt:lpstr>Create ODATA on top of CDS</vt:lpstr>
      <vt:lpstr>Exercise </vt:lpstr>
      <vt:lpstr>Setup BAS (Business Application Studio )</vt:lpstr>
      <vt:lpstr>Create Fiori App on top of CDS in BAS</vt:lpstr>
      <vt:lpstr>Result : Sales Order Processing App (1)</vt:lpstr>
      <vt:lpstr>Result : Sales Order Processing App (2)</vt:lpstr>
      <vt:lpstr>Result : Sales Order Processing App (Responsive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273</cp:revision>
  <dcterms:created xsi:type="dcterms:W3CDTF">2013-09-12T13:05:01Z</dcterms:created>
  <dcterms:modified xsi:type="dcterms:W3CDTF">2021-11-09T04:49:11Z</dcterms:modified>
</cp:coreProperties>
</file>